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9" r:id="rId2"/>
    <p:sldId id="257" r:id="rId3"/>
    <p:sldId id="268" r:id="rId4"/>
    <p:sldId id="264" r:id="rId5"/>
    <p:sldId id="267" r:id="rId6"/>
    <p:sldId id="263" r:id="rId7"/>
    <p:sldId id="261" r:id="rId8"/>
    <p:sldId id="262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126FA3-19F3-4FDB-88F8-D0B7E27EA66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F1B53B00-D4AE-4CF3-8A8D-13578F52E08A}">
      <dgm:prSet phldrT="[Текст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A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F57A265F-5085-4B51-BD32-26DD809D48A9}" type="parTrans" cxnId="{F535348F-CAA5-4769-AEE2-867542B28B0B}">
      <dgm:prSet/>
      <dgm:spPr/>
      <dgm:t>
        <a:bodyPr/>
        <a:lstStyle/>
        <a:p>
          <a:endParaRPr lang="ru-RU"/>
        </a:p>
      </dgm:t>
    </dgm:pt>
    <dgm:pt modelId="{E0F14151-7ADA-41E4-B592-8F08F6A3F952}" type="sibTrans" cxnId="{F535348F-CAA5-4769-AEE2-867542B28B0B}">
      <dgm:prSet/>
      <dgm:spPr/>
      <dgm:t>
        <a:bodyPr/>
        <a:lstStyle/>
        <a:p>
          <a:endParaRPr lang="ru-RU"/>
        </a:p>
      </dgm:t>
    </dgm:pt>
    <dgm:pt modelId="{F54A9AC0-B154-407B-8AD3-43233B8B08D3}">
      <dgm:prSet phldrT="[Текст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B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37AD9A75-3BB1-4F87-B271-5B49157DBA03}" type="parTrans" cxnId="{72D58396-A41B-4E73-9FFA-925E31A60083}">
      <dgm:prSet/>
      <dgm:spPr/>
      <dgm:t>
        <a:bodyPr/>
        <a:lstStyle/>
        <a:p>
          <a:endParaRPr lang="ru-RU"/>
        </a:p>
      </dgm:t>
    </dgm:pt>
    <dgm:pt modelId="{F9BA182D-3C2C-4987-A42E-3B466C256BB0}" type="sibTrans" cxnId="{72D58396-A41B-4E73-9FFA-925E31A60083}">
      <dgm:prSet/>
      <dgm:spPr/>
      <dgm:t>
        <a:bodyPr/>
        <a:lstStyle/>
        <a:p>
          <a:endParaRPr lang="ru-RU"/>
        </a:p>
      </dgm:t>
    </dgm:pt>
    <dgm:pt modelId="{98780ED6-FD5A-4B00-B1B9-5AAFF9C5A6F7}">
      <dgm:prSet phldrT="[Текст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C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3A6DACD4-AC2E-4BE2-94D4-41C20D79009A}" type="parTrans" cxnId="{5DBEF46B-97A6-4B35-976C-3B678BCC9EBD}">
      <dgm:prSet/>
      <dgm:spPr/>
      <dgm:t>
        <a:bodyPr/>
        <a:lstStyle/>
        <a:p>
          <a:endParaRPr lang="ru-RU"/>
        </a:p>
      </dgm:t>
    </dgm:pt>
    <dgm:pt modelId="{6CA29162-364D-4715-9C7F-740D6F324370}" type="sibTrans" cxnId="{5DBEF46B-97A6-4B35-976C-3B678BCC9EBD}">
      <dgm:prSet/>
      <dgm:spPr/>
      <dgm:t>
        <a:bodyPr/>
        <a:lstStyle/>
        <a:p>
          <a:endParaRPr lang="ru-RU"/>
        </a:p>
      </dgm:t>
    </dgm:pt>
    <dgm:pt modelId="{235B9812-3B5F-47AB-BD8E-63B7473FCBCE}" type="pres">
      <dgm:prSet presAssocID="{E9126FA3-19F3-4FDB-88F8-D0B7E27EA66B}" presName="Name0" presStyleCnt="0">
        <dgm:presLayoutVars>
          <dgm:dir/>
          <dgm:resizeHandles val="exact"/>
        </dgm:presLayoutVars>
      </dgm:prSet>
      <dgm:spPr/>
    </dgm:pt>
    <dgm:pt modelId="{7CEF5CCA-14EB-4F2B-9CEF-8FE412EC590C}" type="pres">
      <dgm:prSet presAssocID="{E9126FA3-19F3-4FDB-88F8-D0B7E27EA66B}" presName="fgShape" presStyleLbl="fgShp" presStyleIdx="0" presStyleCnt="1" custScaleX="54339"/>
      <dgm:spPr/>
    </dgm:pt>
    <dgm:pt modelId="{5FBC5483-029F-453B-9F16-EA23A01FFFEE}" type="pres">
      <dgm:prSet presAssocID="{E9126FA3-19F3-4FDB-88F8-D0B7E27EA66B}" presName="linComp" presStyleCnt="0"/>
      <dgm:spPr/>
    </dgm:pt>
    <dgm:pt modelId="{D4DC08DA-0E96-4CE4-995E-4EA0E331C310}" type="pres">
      <dgm:prSet presAssocID="{F1B53B00-D4AE-4CF3-8A8D-13578F52E08A}" presName="compNode" presStyleCnt="0"/>
      <dgm:spPr/>
    </dgm:pt>
    <dgm:pt modelId="{152E4D25-6BF8-4092-AF68-2045AB9BC56E}" type="pres">
      <dgm:prSet presAssocID="{F1B53B00-D4AE-4CF3-8A8D-13578F52E08A}" presName="bkgdShape" presStyleLbl="node1" presStyleIdx="0" presStyleCnt="3"/>
      <dgm:spPr/>
      <dgm:t>
        <a:bodyPr/>
        <a:lstStyle/>
        <a:p>
          <a:endParaRPr lang="ru-RU"/>
        </a:p>
      </dgm:t>
    </dgm:pt>
    <dgm:pt modelId="{24DDF113-E532-41CE-B7C5-5E1E4F46510E}" type="pres">
      <dgm:prSet presAssocID="{F1B53B00-D4AE-4CF3-8A8D-13578F52E08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4507E-49F8-4358-BA40-A12D153EEFA7}" type="pres">
      <dgm:prSet presAssocID="{F1B53B00-D4AE-4CF3-8A8D-13578F52E08A}" presName="invisiNode" presStyleLbl="node1" presStyleIdx="0" presStyleCnt="3"/>
      <dgm:spPr/>
    </dgm:pt>
    <dgm:pt modelId="{3D843AEB-ACAE-45A6-8C96-B0E5E13C7A48}" type="pres">
      <dgm:prSet presAssocID="{F1B53B00-D4AE-4CF3-8A8D-13578F52E08A}" presName="imagNode" presStyleLbl="fgImgPlace1" presStyleIdx="0" presStyleCnt="3" custScaleX="153442" custScaleY="16399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BA9FE7D8-D1C8-4DFB-A2B0-E07B19629D2A}" type="pres">
      <dgm:prSet presAssocID="{E0F14151-7ADA-41E4-B592-8F08F6A3F95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AA51EAA-3971-4CBD-88F0-16FEFBECF1B1}" type="pres">
      <dgm:prSet presAssocID="{F54A9AC0-B154-407B-8AD3-43233B8B08D3}" presName="compNode" presStyleCnt="0"/>
      <dgm:spPr/>
    </dgm:pt>
    <dgm:pt modelId="{23122388-C5F6-4F53-A04E-38E8B3572AF3}" type="pres">
      <dgm:prSet presAssocID="{F54A9AC0-B154-407B-8AD3-43233B8B08D3}" presName="bkgdShape" presStyleLbl="node1" presStyleIdx="1" presStyleCnt="3" custLinFactNeighborX="-5547" custLinFactNeighborY="-377"/>
      <dgm:spPr/>
      <dgm:t>
        <a:bodyPr/>
        <a:lstStyle/>
        <a:p>
          <a:endParaRPr lang="ru-RU"/>
        </a:p>
      </dgm:t>
    </dgm:pt>
    <dgm:pt modelId="{C2C4E520-DB09-4458-B68B-4D84847F6DAC}" type="pres">
      <dgm:prSet presAssocID="{F54A9AC0-B154-407B-8AD3-43233B8B08D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6859C-042A-454B-8203-DA4CA8962446}" type="pres">
      <dgm:prSet presAssocID="{F54A9AC0-B154-407B-8AD3-43233B8B08D3}" presName="invisiNode" presStyleLbl="node1" presStyleIdx="1" presStyleCnt="3"/>
      <dgm:spPr/>
    </dgm:pt>
    <dgm:pt modelId="{296C4DC7-236B-4F79-9CB2-132CA3A3B8AC}" type="pres">
      <dgm:prSet presAssocID="{F54A9AC0-B154-407B-8AD3-43233B8B08D3}" presName="imagNode" presStyleLbl="fgImgPlace1" presStyleIdx="1" presStyleCnt="3" custScaleX="168618" custScaleY="17550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F77AB51-FBEB-4B9B-ABBC-70F9E297154D}" type="pres">
      <dgm:prSet presAssocID="{F9BA182D-3C2C-4987-A42E-3B466C256BB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8BF2E3D-2E51-4353-8B0E-3C7ED2F6DFC0}" type="pres">
      <dgm:prSet presAssocID="{98780ED6-FD5A-4B00-B1B9-5AAFF9C5A6F7}" presName="compNode" presStyleCnt="0"/>
      <dgm:spPr/>
    </dgm:pt>
    <dgm:pt modelId="{D9A42A34-F298-4C97-8C5A-0EC3064F11FB}" type="pres">
      <dgm:prSet presAssocID="{98780ED6-FD5A-4B00-B1B9-5AAFF9C5A6F7}" presName="bkgdShape" presStyleLbl="node1" presStyleIdx="2" presStyleCnt="3" custLinFactNeighborX="-2464" custLinFactNeighborY="236"/>
      <dgm:spPr/>
      <dgm:t>
        <a:bodyPr/>
        <a:lstStyle/>
        <a:p>
          <a:endParaRPr lang="ru-RU"/>
        </a:p>
      </dgm:t>
    </dgm:pt>
    <dgm:pt modelId="{6DA61AF9-54F3-4D61-84CF-824363D9776B}" type="pres">
      <dgm:prSet presAssocID="{98780ED6-FD5A-4B00-B1B9-5AAFF9C5A6F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453C7-6DDA-4C0B-B66E-2BA94877EF1E}" type="pres">
      <dgm:prSet presAssocID="{98780ED6-FD5A-4B00-B1B9-5AAFF9C5A6F7}" presName="invisiNode" presStyleLbl="node1" presStyleIdx="2" presStyleCnt="3"/>
      <dgm:spPr/>
    </dgm:pt>
    <dgm:pt modelId="{65B53CDE-3802-4C8B-8CCF-05DA3C1FB52A}" type="pres">
      <dgm:prSet presAssocID="{98780ED6-FD5A-4B00-B1B9-5AAFF9C5A6F7}" presName="imagNode" presStyleLbl="fgImgPlace1" presStyleIdx="2" presStyleCnt="3" custScaleX="144824" custScaleY="168141" custLinFactNeighborX="1323" custLinFactNeighborY="-283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</dgm:ptLst>
  <dgm:cxnLst>
    <dgm:cxn modelId="{72D58396-A41B-4E73-9FFA-925E31A60083}" srcId="{E9126FA3-19F3-4FDB-88F8-D0B7E27EA66B}" destId="{F54A9AC0-B154-407B-8AD3-43233B8B08D3}" srcOrd="1" destOrd="0" parTransId="{37AD9A75-3BB1-4F87-B271-5B49157DBA03}" sibTransId="{F9BA182D-3C2C-4987-A42E-3B466C256BB0}"/>
    <dgm:cxn modelId="{A120F263-C462-4327-8DD1-29F5B1077550}" type="presOf" srcId="{F9BA182D-3C2C-4987-A42E-3B466C256BB0}" destId="{3F77AB51-FBEB-4B9B-ABBC-70F9E297154D}" srcOrd="0" destOrd="0" presId="urn:microsoft.com/office/officeart/2005/8/layout/hList7"/>
    <dgm:cxn modelId="{78A5C911-9ABA-4197-9186-9B59EA5D1FB7}" type="presOf" srcId="{E0F14151-7ADA-41E4-B592-8F08F6A3F952}" destId="{BA9FE7D8-D1C8-4DFB-A2B0-E07B19629D2A}" srcOrd="0" destOrd="0" presId="urn:microsoft.com/office/officeart/2005/8/layout/hList7"/>
    <dgm:cxn modelId="{94C20A8A-9783-4F27-A806-B76D982F2672}" type="presOf" srcId="{F1B53B00-D4AE-4CF3-8A8D-13578F52E08A}" destId="{152E4D25-6BF8-4092-AF68-2045AB9BC56E}" srcOrd="0" destOrd="0" presId="urn:microsoft.com/office/officeart/2005/8/layout/hList7"/>
    <dgm:cxn modelId="{F535348F-CAA5-4769-AEE2-867542B28B0B}" srcId="{E9126FA3-19F3-4FDB-88F8-D0B7E27EA66B}" destId="{F1B53B00-D4AE-4CF3-8A8D-13578F52E08A}" srcOrd="0" destOrd="0" parTransId="{F57A265F-5085-4B51-BD32-26DD809D48A9}" sibTransId="{E0F14151-7ADA-41E4-B592-8F08F6A3F952}"/>
    <dgm:cxn modelId="{787DE4F5-B86D-4DFA-8374-16F9ABC47976}" type="presOf" srcId="{F1B53B00-D4AE-4CF3-8A8D-13578F52E08A}" destId="{24DDF113-E532-41CE-B7C5-5E1E4F46510E}" srcOrd="1" destOrd="0" presId="urn:microsoft.com/office/officeart/2005/8/layout/hList7"/>
    <dgm:cxn modelId="{4100513A-BC8C-41B1-8BD4-8A57BC721C03}" type="presOf" srcId="{E9126FA3-19F3-4FDB-88F8-D0B7E27EA66B}" destId="{235B9812-3B5F-47AB-BD8E-63B7473FCBCE}" srcOrd="0" destOrd="0" presId="urn:microsoft.com/office/officeart/2005/8/layout/hList7"/>
    <dgm:cxn modelId="{5DBEF46B-97A6-4B35-976C-3B678BCC9EBD}" srcId="{E9126FA3-19F3-4FDB-88F8-D0B7E27EA66B}" destId="{98780ED6-FD5A-4B00-B1B9-5AAFF9C5A6F7}" srcOrd="2" destOrd="0" parTransId="{3A6DACD4-AC2E-4BE2-94D4-41C20D79009A}" sibTransId="{6CA29162-364D-4715-9C7F-740D6F324370}"/>
    <dgm:cxn modelId="{256E8668-0D37-4823-ABF8-484E1689F369}" type="presOf" srcId="{F54A9AC0-B154-407B-8AD3-43233B8B08D3}" destId="{C2C4E520-DB09-4458-B68B-4D84847F6DAC}" srcOrd="1" destOrd="0" presId="urn:microsoft.com/office/officeart/2005/8/layout/hList7"/>
    <dgm:cxn modelId="{15C6A981-84D5-45FD-9ADE-C84FF7DD8101}" type="presOf" srcId="{F54A9AC0-B154-407B-8AD3-43233B8B08D3}" destId="{23122388-C5F6-4F53-A04E-38E8B3572AF3}" srcOrd="0" destOrd="0" presId="urn:microsoft.com/office/officeart/2005/8/layout/hList7"/>
    <dgm:cxn modelId="{290E5459-C03E-415A-8E7E-CD48164F5A1B}" type="presOf" srcId="{98780ED6-FD5A-4B00-B1B9-5AAFF9C5A6F7}" destId="{6DA61AF9-54F3-4D61-84CF-824363D9776B}" srcOrd="1" destOrd="0" presId="urn:microsoft.com/office/officeart/2005/8/layout/hList7"/>
    <dgm:cxn modelId="{A510209C-3761-4F69-8C3C-46B10D2664EC}" type="presOf" srcId="{98780ED6-FD5A-4B00-B1B9-5AAFF9C5A6F7}" destId="{D9A42A34-F298-4C97-8C5A-0EC3064F11FB}" srcOrd="0" destOrd="0" presId="urn:microsoft.com/office/officeart/2005/8/layout/hList7"/>
    <dgm:cxn modelId="{93FC4CF7-B86E-4CC1-AFAF-152F75440ACB}" type="presParOf" srcId="{235B9812-3B5F-47AB-BD8E-63B7473FCBCE}" destId="{7CEF5CCA-14EB-4F2B-9CEF-8FE412EC590C}" srcOrd="0" destOrd="0" presId="urn:microsoft.com/office/officeart/2005/8/layout/hList7"/>
    <dgm:cxn modelId="{3904035B-68E6-4BFD-A135-810FBA5664D7}" type="presParOf" srcId="{235B9812-3B5F-47AB-BD8E-63B7473FCBCE}" destId="{5FBC5483-029F-453B-9F16-EA23A01FFFEE}" srcOrd="1" destOrd="0" presId="urn:microsoft.com/office/officeart/2005/8/layout/hList7"/>
    <dgm:cxn modelId="{457DEDAE-5892-419D-AD54-CE3A7481E04A}" type="presParOf" srcId="{5FBC5483-029F-453B-9F16-EA23A01FFFEE}" destId="{D4DC08DA-0E96-4CE4-995E-4EA0E331C310}" srcOrd="0" destOrd="0" presId="urn:microsoft.com/office/officeart/2005/8/layout/hList7"/>
    <dgm:cxn modelId="{9B33138D-1ED0-4968-85B7-A74F8B1D27D3}" type="presParOf" srcId="{D4DC08DA-0E96-4CE4-995E-4EA0E331C310}" destId="{152E4D25-6BF8-4092-AF68-2045AB9BC56E}" srcOrd="0" destOrd="0" presId="urn:microsoft.com/office/officeart/2005/8/layout/hList7"/>
    <dgm:cxn modelId="{3959E304-4062-456D-AFC7-FE64574DEEF4}" type="presParOf" srcId="{D4DC08DA-0E96-4CE4-995E-4EA0E331C310}" destId="{24DDF113-E532-41CE-B7C5-5E1E4F46510E}" srcOrd="1" destOrd="0" presId="urn:microsoft.com/office/officeart/2005/8/layout/hList7"/>
    <dgm:cxn modelId="{14F84FC2-B459-4CA1-9886-144C0701FBFF}" type="presParOf" srcId="{D4DC08DA-0E96-4CE4-995E-4EA0E331C310}" destId="{BD74507E-49F8-4358-BA40-A12D153EEFA7}" srcOrd="2" destOrd="0" presId="urn:microsoft.com/office/officeart/2005/8/layout/hList7"/>
    <dgm:cxn modelId="{E23F7929-565A-44BF-855B-16E406B14768}" type="presParOf" srcId="{D4DC08DA-0E96-4CE4-995E-4EA0E331C310}" destId="{3D843AEB-ACAE-45A6-8C96-B0E5E13C7A48}" srcOrd="3" destOrd="0" presId="urn:microsoft.com/office/officeart/2005/8/layout/hList7"/>
    <dgm:cxn modelId="{B22B0D6A-3AA6-42A7-92EA-E6136E617F86}" type="presParOf" srcId="{5FBC5483-029F-453B-9F16-EA23A01FFFEE}" destId="{BA9FE7D8-D1C8-4DFB-A2B0-E07B19629D2A}" srcOrd="1" destOrd="0" presId="urn:microsoft.com/office/officeart/2005/8/layout/hList7"/>
    <dgm:cxn modelId="{8EF7BA22-F6C2-4051-A8D4-9C46C77B12BE}" type="presParOf" srcId="{5FBC5483-029F-453B-9F16-EA23A01FFFEE}" destId="{5AA51EAA-3971-4CBD-88F0-16FEFBECF1B1}" srcOrd="2" destOrd="0" presId="urn:microsoft.com/office/officeart/2005/8/layout/hList7"/>
    <dgm:cxn modelId="{1820BA92-2D31-4FBF-B0AA-40148A38C350}" type="presParOf" srcId="{5AA51EAA-3971-4CBD-88F0-16FEFBECF1B1}" destId="{23122388-C5F6-4F53-A04E-38E8B3572AF3}" srcOrd="0" destOrd="0" presId="urn:microsoft.com/office/officeart/2005/8/layout/hList7"/>
    <dgm:cxn modelId="{C8DD21AB-10B9-4EE7-9C7E-C74BE5E4C8E8}" type="presParOf" srcId="{5AA51EAA-3971-4CBD-88F0-16FEFBECF1B1}" destId="{C2C4E520-DB09-4458-B68B-4D84847F6DAC}" srcOrd="1" destOrd="0" presId="urn:microsoft.com/office/officeart/2005/8/layout/hList7"/>
    <dgm:cxn modelId="{5BDC43F2-C089-4D6E-8BE5-62D9F335197B}" type="presParOf" srcId="{5AA51EAA-3971-4CBD-88F0-16FEFBECF1B1}" destId="{C646859C-042A-454B-8203-DA4CA8962446}" srcOrd="2" destOrd="0" presId="urn:microsoft.com/office/officeart/2005/8/layout/hList7"/>
    <dgm:cxn modelId="{93E19E28-82A6-483B-8F26-B270924661FA}" type="presParOf" srcId="{5AA51EAA-3971-4CBD-88F0-16FEFBECF1B1}" destId="{296C4DC7-236B-4F79-9CB2-132CA3A3B8AC}" srcOrd="3" destOrd="0" presId="urn:microsoft.com/office/officeart/2005/8/layout/hList7"/>
    <dgm:cxn modelId="{8C197B46-465E-46DD-B493-CEF9DF9789F2}" type="presParOf" srcId="{5FBC5483-029F-453B-9F16-EA23A01FFFEE}" destId="{3F77AB51-FBEB-4B9B-ABBC-70F9E297154D}" srcOrd="3" destOrd="0" presId="urn:microsoft.com/office/officeart/2005/8/layout/hList7"/>
    <dgm:cxn modelId="{030F0CD6-1D54-4BAC-BB14-8D26D6A55037}" type="presParOf" srcId="{5FBC5483-029F-453B-9F16-EA23A01FFFEE}" destId="{68BF2E3D-2E51-4353-8B0E-3C7ED2F6DFC0}" srcOrd="4" destOrd="0" presId="urn:microsoft.com/office/officeart/2005/8/layout/hList7"/>
    <dgm:cxn modelId="{DCA4BD6D-673D-4552-8AEB-A24638219DB1}" type="presParOf" srcId="{68BF2E3D-2E51-4353-8B0E-3C7ED2F6DFC0}" destId="{D9A42A34-F298-4C97-8C5A-0EC3064F11FB}" srcOrd="0" destOrd="0" presId="urn:microsoft.com/office/officeart/2005/8/layout/hList7"/>
    <dgm:cxn modelId="{E549D722-86C4-4C64-9565-335BBF298326}" type="presParOf" srcId="{68BF2E3D-2E51-4353-8B0E-3C7ED2F6DFC0}" destId="{6DA61AF9-54F3-4D61-84CF-824363D9776B}" srcOrd="1" destOrd="0" presId="urn:microsoft.com/office/officeart/2005/8/layout/hList7"/>
    <dgm:cxn modelId="{FC436FA6-C00E-48D9-B05B-6549210869CE}" type="presParOf" srcId="{68BF2E3D-2E51-4353-8B0E-3C7ED2F6DFC0}" destId="{EAE453C7-6DDA-4C0B-B66E-2BA94877EF1E}" srcOrd="2" destOrd="0" presId="urn:microsoft.com/office/officeart/2005/8/layout/hList7"/>
    <dgm:cxn modelId="{7F8A6B0A-FC44-4793-ABCE-808B90A750B9}" type="presParOf" srcId="{68BF2E3D-2E51-4353-8B0E-3C7ED2F6DFC0}" destId="{65B53CDE-3802-4C8B-8CCF-05DA3C1FB52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E4D25-6BF8-4092-AF68-2045AB9BC56E}">
      <dsp:nvSpPr>
        <dsp:cNvPr id="0" name=""/>
        <dsp:cNvSpPr/>
      </dsp:nvSpPr>
      <dsp:spPr>
        <a:xfrm>
          <a:off x="13322" y="115236"/>
          <a:ext cx="2657496" cy="4950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accent1">
                  <a:lumMod val="50000"/>
                </a:schemeClr>
              </a:solidFill>
            </a:rPr>
            <a:t>A</a:t>
          </a:r>
          <a:endParaRPr lang="ru-RU" sz="65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3322" y="2095534"/>
        <a:ext cx="2657496" cy="1980297"/>
      </dsp:txXfrm>
    </dsp:sp>
    <dsp:sp modelId="{3D843AEB-ACAE-45A6-8C96-B0E5E13C7A48}">
      <dsp:nvSpPr>
        <dsp:cNvPr id="0" name=""/>
        <dsp:cNvSpPr/>
      </dsp:nvSpPr>
      <dsp:spPr>
        <a:xfrm>
          <a:off x="77250" y="-115236"/>
          <a:ext cx="2529640" cy="270363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22388-C5F6-4F53-A04E-38E8B3572AF3}">
      <dsp:nvSpPr>
        <dsp:cNvPr id="0" name=""/>
        <dsp:cNvSpPr/>
      </dsp:nvSpPr>
      <dsp:spPr>
        <a:xfrm>
          <a:off x="2664300" y="144002"/>
          <a:ext cx="2657496" cy="4950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accent1">
                  <a:lumMod val="50000"/>
                </a:schemeClr>
              </a:solidFill>
            </a:rPr>
            <a:t>B</a:t>
          </a:r>
          <a:endParaRPr lang="ru-RU" sz="65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664300" y="2124299"/>
        <a:ext cx="2657496" cy="1980297"/>
      </dsp:txXfrm>
    </dsp:sp>
    <dsp:sp modelId="{296C4DC7-236B-4F79-9CB2-132CA3A3B8AC}">
      <dsp:nvSpPr>
        <dsp:cNvPr id="0" name=""/>
        <dsp:cNvSpPr/>
      </dsp:nvSpPr>
      <dsp:spPr>
        <a:xfrm>
          <a:off x="2750544" y="-162666"/>
          <a:ext cx="2779831" cy="289335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42A34-F298-4C97-8C5A-0EC3064F11FB}">
      <dsp:nvSpPr>
        <dsp:cNvPr id="0" name=""/>
        <dsp:cNvSpPr/>
      </dsp:nvSpPr>
      <dsp:spPr>
        <a:xfrm>
          <a:off x="5544620" y="132320"/>
          <a:ext cx="2657496" cy="4950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accent1">
                  <a:lumMod val="50000"/>
                </a:schemeClr>
              </a:solidFill>
            </a:rPr>
            <a:t>C</a:t>
          </a:r>
          <a:endParaRPr lang="ru-RU" sz="65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544620" y="2112617"/>
        <a:ext cx="2657496" cy="1980297"/>
      </dsp:txXfrm>
    </dsp:sp>
    <dsp:sp modelId="{65B53CDE-3802-4C8B-8CCF-05DA3C1FB52A}">
      <dsp:nvSpPr>
        <dsp:cNvPr id="0" name=""/>
        <dsp:cNvSpPr/>
      </dsp:nvSpPr>
      <dsp:spPr>
        <a:xfrm>
          <a:off x="5766877" y="-132320"/>
          <a:ext cx="2387564" cy="277196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F5CCA-14EB-4F2B-9CEF-8FE412EC590C}">
      <dsp:nvSpPr>
        <dsp:cNvPr id="0" name=""/>
        <dsp:cNvSpPr/>
      </dsp:nvSpPr>
      <dsp:spPr>
        <a:xfrm>
          <a:off x="2088238" y="3960594"/>
          <a:ext cx="4104443" cy="74261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6CED-5E63-4B18-8F60-EA830BE2ACA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55C-F0A0-4D1B-AA57-756325375B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6CED-5E63-4B18-8F60-EA830BE2ACA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55C-F0A0-4D1B-AA57-756325375B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6CED-5E63-4B18-8F60-EA830BE2ACA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55C-F0A0-4D1B-AA57-756325375B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6CED-5E63-4B18-8F60-EA830BE2ACA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55C-F0A0-4D1B-AA57-756325375B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6CED-5E63-4B18-8F60-EA830BE2ACA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55C-F0A0-4D1B-AA57-756325375B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6CED-5E63-4B18-8F60-EA830BE2ACA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55C-F0A0-4D1B-AA57-756325375B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6CED-5E63-4B18-8F60-EA830BE2ACA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55C-F0A0-4D1B-AA57-756325375B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6CED-5E63-4B18-8F60-EA830BE2ACA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55C-F0A0-4D1B-AA57-756325375B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6CED-5E63-4B18-8F60-EA830BE2ACA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55C-F0A0-4D1B-AA57-756325375B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6CED-5E63-4B18-8F60-EA830BE2ACA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55C-F0A0-4D1B-AA57-756325375B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6CED-5E63-4B18-8F60-EA830BE2ACA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55C-F0A0-4D1B-AA57-756325375B4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3036CED-5E63-4B18-8F60-EA830BE2ACA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868555C-F0A0-4D1B-AA57-756325375B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25113" cy="924475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One, two, three,</a:t>
            </a:r>
            <a:br>
              <a:rPr lang="en-US" sz="4000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>riddle-dee-dee!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44824"/>
            <a:ext cx="4862785" cy="4862785"/>
          </a:xfrm>
        </p:spPr>
      </p:pic>
    </p:spTree>
    <p:extLst>
      <p:ext uri="{BB962C8B-B14F-4D97-AF65-F5344CB8AC3E}">
        <p14:creationId xmlns:p14="http://schemas.microsoft.com/office/powerpoint/2010/main" val="3218219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108012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Welcome to the magic island!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96" y="1341075"/>
            <a:ext cx="5773800" cy="5400293"/>
          </a:xfrm>
        </p:spPr>
      </p:pic>
    </p:spTree>
    <p:extLst>
      <p:ext uri="{BB962C8B-B14F-4D97-AF65-F5344CB8AC3E}">
        <p14:creationId xmlns:p14="http://schemas.microsoft.com/office/powerpoint/2010/main" val="2071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0"/>
            <a:ext cx="7125113" cy="2592288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4 seasons:</a:t>
            </a:r>
            <a:b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spring </a:t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summer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autumn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winter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28072"/>
            <a:ext cx="6048672" cy="4029928"/>
          </a:xfrm>
        </p:spPr>
      </p:pic>
      <p:pic>
        <p:nvPicPr>
          <p:cNvPr id="3" name="16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2240" y="1916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1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49075"/>
              </p:ext>
            </p:extLst>
          </p:nvPr>
        </p:nvGraphicFramePr>
        <p:xfrm>
          <a:off x="611560" y="908720"/>
          <a:ext cx="8280920" cy="4950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22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Pictures\f4c39a4fd4845c89c8c2f1728f38a9d6_1362460800_800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" y="0"/>
            <a:ext cx="91128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SPRING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893684" cy="4718769"/>
          </a:xfrm>
        </p:spPr>
      </p:pic>
    </p:spTree>
    <p:extLst>
      <p:ext uri="{BB962C8B-B14F-4D97-AF65-F5344CB8AC3E}">
        <p14:creationId xmlns:p14="http://schemas.microsoft.com/office/powerpoint/2010/main" val="128435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Pictures\fnini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0" y="0"/>
            <a:ext cx="92226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prstTxWarp prst="textDeflateBottom">
              <a:avLst/>
            </a:prstTxWarp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SUMMER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04864"/>
            <a:ext cx="6718348" cy="4193406"/>
          </a:xfrm>
        </p:spPr>
      </p:pic>
    </p:spTree>
    <p:extLst>
      <p:ext uri="{BB962C8B-B14F-4D97-AF65-F5344CB8AC3E}">
        <p14:creationId xmlns:p14="http://schemas.microsoft.com/office/powerpoint/2010/main" val="36921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ом\Pictures\4430222-3bd3f1aea0d99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7" y="0"/>
            <a:ext cx="917337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prstTxWarp prst="textCascadeUp">
              <a:avLst/>
            </a:prstTxWarp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AUTUMN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00808"/>
            <a:ext cx="3382217" cy="5017503"/>
          </a:xfrm>
        </p:spPr>
      </p:pic>
    </p:spTree>
    <p:extLst>
      <p:ext uri="{BB962C8B-B14F-4D97-AF65-F5344CB8AC3E}">
        <p14:creationId xmlns:p14="http://schemas.microsoft.com/office/powerpoint/2010/main" val="13977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Pictures\80972632_1197380850_C8F1EAF0FFF9E8E5F1FF203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WINTER</a:t>
            </a:r>
            <a:endParaRPr lang="ru-RU" sz="4000" b="1" dirty="0">
              <a:solidFill>
                <a:srgbClr val="00B0F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44824"/>
            <a:ext cx="3975255" cy="4738504"/>
          </a:xfrm>
        </p:spPr>
      </p:pic>
    </p:spTree>
    <p:extLst>
      <p:ext uri="{BB962C8B-B14F-4D97-AF65-F5344CB8AC3E}">
        <p14:creationId xmlns:p14="http://schemas.microsoft.com/office/powerpoint/2010/main" val="23012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188641"/>
            <a:ext cx="7123080" cy="86409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Every day!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01207" cy="554461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500" dirty="0" smtClean="0"/>
              <a:t>Every day I put on my </a:t>
            </a:r>
            <a:r>
              <a:rPr lang="en-US" sz="2500" dirty="0"/>
              <a:t>…, </a:t>
            </a:r>
            <a:r>
              <a:rPr lang="en-US" sz="2500" dirty="0" smtClean="0"/>
              <a:t>                                                                                                                                I </a:t>
            </a:r>
            <a:r>
              <a:rPr lang="en-US" sz="2500" dirty="0"/>
              <a:t>put on my …, </a:t>
            </a:r>
            <a:r>
              <a:rPr lang="en-US" sz="2500" dirty="0" smtClean="0"/>
              <a:t>                                                                                                                                                     Every day</a:t>
            </a:r>
          </a:p>
          <a:p>
            <a:pPr marL="0" indent="0">
              <a:buNone/>
            </a:pPr>
            <a:r>
              <a:rPr lang="en-US" sz="2500" dirty="0" smtClean="0"/>
              <a:t> </a:t>
            </a:r>
          </a:p>
          <a:p>
            <a:pPr marL="0" indent="0">
              <a:buNone/>
            </a:pPr>
            <a:r>
              <a:rPr lang="en-US" sz="2500" dirty="0"/>
              <a:t>Every day I put on my </a:t>
            </a:r>
            <a:r>
              <a:rPr lang="en-US" sz="2500" dirty="0" smtClean="0"/>
              <a:t>…,                                                                                                                                 </a:t>
            </a:r>
            <a:r>
              <a:rPr lang="en-US" sz="2500" dirty="0"/>
              <a:t>I put on my …, </a:t>
            </a:r>
            <a:r>
              <a:rPr lang="en-US" sz="2500" dirty="0" smtClean="0"/>
              <a:t>                                                                                                                                                  Every </a:t>
            </a:r>
            <a:r>
              <a:rPr lang="en-US" sz="2500" dirty="0"/>
              <a:t>day </a:t>
            </a:r>
            <a:endParaRPr lang="en-US" sz="2500" dirty="0" smtClean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Every day I put on my …, </a:t>
            </a:r>
            <a:r>
              <a:rPr lang="en-US" sz="2500" dirty="0" smtClean="0"/>
              <a:t>                                                                                                                                I </a:t>
            </a:r>
            <a:r>
              <a:rPr lang="en-US" sz="2500" dirty="0"/>
              <a:t>put on my …, </a:t>
            </a:r>
            <a:r>
              <a:rPr lang="en-US" sz="2500" dirty="0" smtClean="0"/>
              <a:t>                                                                                                                                               I </a:t>
            </a:r>
            <a:r>
              <a:rPr lang="en-US" sz="2500" dirty="0"/>
              <a:t>put on my </a:t>
            </a:r>
            <a:r>
              <a:rPr lang="en-US" sz="2500" dirty="0" smtClean="0"/>
              <a:t>…,                                                                                                                                           Every </a:t>
            </a:r>
            <a:r>
              <a:rPr lang="en-US" sz="2500" dirty="0"/>
              <a:t>day </a:t>
            </a: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r>
              <a:rPr lang="en-US" sz="2500" dirty="0"/>
              <a:t>Every day I put on my </a:t>
            </a:r>
            <a:r>
              <a:rPr lang="en-US" sz="2500" dirty="0" smtClean="0"/>
              <a:t>…,                                                                                                                                 </a:t>
            </a:r>
            <a:r>
              <a:rPr lang="en-US" sz="2500" dirty="0"/>
              <a:t>I put on my …, </a:t>
            </a:r>
            <a:r>
              <a:rPr lang="en-US" sz="2500" dirty="0" smtClean="0"/>
              <a:t>                                                                                                                                               I </a:t>
            </a:r>
            <a:r>
              <a:rPr lang="en-US" sz="2500" dirty="0"/>
              <a:t>put on my …, </a:t>
            </a:r>
            <a:r>
              <a:rPr lang="en-US" sz="2500" dirty="0" smtClean="0"/>
              <a:t>                                                                                                                                                     I </a:t>
            </a:r>
            <a:r>
              <a:rPr lang="en-US" sz="2500" dirty="0"/>
              <a:t>put on my …, </a:t>
            </a:r>
            <a:r>
              <a:rPr lang="en-US" sz="2500" dirty="0" smtClean="0"/>
              <a:t>                                                                                                                                            Every day.</a:t>
            </a:r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r>
              <a:rPr lang="en-US" sz="2500" dirty="0" smtClean="0"/>
              <a:t>Good bye, Mum! </a:t>
            </a:r>
            <a:endParaRPr lang="en-US" sz="2500" dirty="0"/>
          </a:p>
          <a:p>
            <a:endParaRPr lang="en-US" sz="25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974" y="2348523"/>
            <a:ext cx="4435450" cy="3312726"/>
          </a:xfrm>
        </p:spPr>
      </p:pic>
    </p:spTree>
    <p:extLst>
      <p:ext uri="{BB962C8B-B14F-4D97-AF65-F5344CB8AC3E}">
        <p14:creationId xmlns:p14="http://schemas.microsoft.com/office/powerpoint/2010/main" val="3671954418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128</TotalTime>
  <Words>103</Words>
  <Application>Microsoft Office PowerPoint</Application>
  <PresentationFormat>Экран (4:3)</PresentationFormat>
  <Paragraphs>26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One, two, three, riddle-dee-dee!</vt:lpstr>
      <vt:lpstr>Welcome to the magic island!</vt:lpstr>
      <vt:lpstr>4 seasons:  spring  summer  autumn  winter</vt:lpstr>
      <vt:lpstr>Презентация PowerPoint</vt:lpstr>
      <vt:lpstr>SPRING</vt:lpstr>
      <vt:lpstr>SUMMER</vt:lpstr>
      <vt:lpstr>AUTUMN</vt:lpstr>
      <vt:lpstr>WINTER</vt:lpstr>
      <vt:lpstr>Every day!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Magic island</dc:title>
  <dc:creator>Дом</dc:creator>
  <cp:lastModifiedBy>DNS</cp:lastModifiedBy>
  <cp:revision>12</cp:revision>
  <dcterms:created xsi:type="dcterms:W3CDTF">2014-04-24T16:50:58Z</dcterms:created>
  <dcterms:modified xsi:type="dcterms:W3CDTF">2020-04-20T10:52:39Z</dcterms:modified>
</cp:coreProperties>
</file>