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29CA-8BFC-456C-8844-C19E43615064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4CBA-02B8-4D5E-85F6-EF53AA5F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4261-A543-4BAD-890E-AC7F6404322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42A4-60B2-4C7C-BD00-0525F467A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FABB-D554-4D5E-BEC3-07BFD430F1B7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7338-4C65-4645-86A2-A7BC6321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3184-FB05-4D35-86A7-643E67427126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D71B-D6FD-4A8A-9AC8-4AD35F2F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775-EA09-4C77-88CC-B539240523F5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8E3C-9C23-408D-82FC-4C1355B9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56AB-7ACA-40AC-81C1-1EEB23AD8D91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2458-3449-4036-818E-21A0764C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647A-EC51-491A-A670-17D49239962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02DB-822D-4C2E-9EB8-B5F679E0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F42A-D3E4-4054-AB96-73D559960D64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B56B-84A8-4579-BC01-BD5A31D7F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A301-0B42-4239-9C39-641542171347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137F-6D5E-44AB-BBC7-310E03B7F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7BDA-98DB-4806-90AD-921F483CE926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40A5-401D-4987-AF26-C691B34B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B2C7-C7B3-4871-9535-93C0B104BE45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EB58-9457-4824-8732-E3109B84C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896C73-97E3-47D6-A461-437D7CE8FDD2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E2634-0785-4777-ABFE-6C4720422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gif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3292371"/>
            <a:ext cx="7479851" cy="7620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ИНТЕРЕСЫ РОССИИ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4267200"/>
            <a:ext cx="7715304" cy="7620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СОВРЕМЕННОМ МИРЕ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150" y="457200"/>
            <a:ext cx="7362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Раздел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Основы безопасности личности, общества и государства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150" y="762000"/>
            <a:ext cx="7539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Глава 1. Национальная безопасность России в современном мире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13" y="1643063"/>
            <a:ext cx="137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УРОК 2: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2317543"/>
            <a:ext cx="5551025" cy="7620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013176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СОЦИАЛЬНОЙ СФЕРЕ ЗАКЛЮЧАЮТСЯ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обеспечении высокого уровня жизни народа</a:t>
            </a:r>
          </a:p>
        </p:txBody>
      </p:sp>
      <p:pic>
        <p:nvPicPr>
          <p:cNvPr id="8" name="Рисунок 7" descr="rep_31_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804" y="520158"/>
            <a:ext cx="2811878" cy="19058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39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2600" y="2520421"/>
            <a:ext cx="2778116" cy="2265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://polit.ru/media/photolib/2012/12/12/thumbs/putin-obrashenie_1355320842.jpg.600x450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5040560" cy="378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509120"/>
            <a:ext cx="8072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ДУХОВНОЙ СФЕРЕ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состоят в сохранении и укреплении нравственных ценностей общества, традиций патриотизма и гуманизма, культурного и научного потенциала страны.</a:t>
            </a:r>
          </a:p>
        </p:txBody>
      </p:sp>
      <p:pic>
        <p:nvPicPr>
          <p:cNvPr id="4" name="Рисунок 3" descr="b_5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29" y="500042"/>
            <a:ext cx="523878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60249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28596" y="500042"/>
            <a:ext cx="294681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06-12-22-1222sdgala2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285720" y="500042"/>
            <a:ext cx="428628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75161m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4714876" y="500042"/>
            <a:ext cx="410885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2" descr="kompi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17804" y="571480"/>
            <a:ext cx="351880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3" descr="news_16231_12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983436" y="571480"/>
            <a:ext cx="483549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692696"/>
            <a:ext cx="49645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МЕЖДУНАРОДНОЙ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обеспечении суверенитета;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упрочении позиций России как великой державы — одного из влиятельных центров многополярного мира;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равноправных и взаимовыгодных  отношений со всеми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странами;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 и свобод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человека.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 descr="d0e6e891a29578365a42af23fa846559_ful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876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img0.liveinternet.ru/images/attach/c/1/56/92/56092109_ptn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55728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561662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ИНФОРМАЦИОННОЙ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конституционных прав и свобод граждан в области получения информации и пользования ею;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современных телекоммуникационных технологий;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защите государственных информационных ресурсов от несанкционированного доступа.</a:t>
            </a:r>
          </a:p>
        </p:txBody>
      </p:sp>
      <p:pic>
        <p:nvPicPr>
          <p:cNvPr id="4" name="Рисунок 3" descr="3460403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179512" y="332656"/>
            <a:ext cx="3126797" cy="46582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63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3750" t="20000" r="2499" b="14999"/>
          <a:stretch>
            <a:fillRect/>
          </a:stretch>
        </p:blipFill>
        <p:spPr>
          <a:xfrm>
            <a:off x="3779912" y="5445224"/>
            <a:ext cx="247285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img289712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7020272" y="5445224"/>
            <a:ext cx="15920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ec1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214282" y="440054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912"/>
            <a:ext cx="9036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защите ее независимости, суверенитета, государственной и территориальной целостности;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предотвращении военной агрессии против России и ее союзников;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условий для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мирного развития государства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" name="Рисунок 2" descr="warair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87824" y="4725144"/>
            <a:ext cx="3936992" cy="19586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zen-2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7092280" y="4725144"/>
            <a:ext cx="1881175" cy="19544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_0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7236296" y="116632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_213736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179512" y="4725144"/>
            <a:ext cx="2641642" cy="1981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2f1aa6279a0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tretch>
            <a:fillRect/>
          </a:stretch>
        </p:blipFill>
        <p:spPr>
          <a:xfrm>
            <a:off x="4932040" y="116632"/>
            <a:ext cx="2163908" cy="16383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00059.jpg"/>
          <p:cNvPicPr>
            <a:picLocks noChangeAspect="1"/>
          </p:cNvPicPr>
          <p:nvPr/>
        </p:nvPicPr>
        <p:blipFill>
          <a:blip r:embed="rId7" cstate="email">
            <a:lum contrast="10000"/>
          </a:blip>
          <a:stretch>
            <a:fillRect/>
          </a:stretch>
        </p:blipFill>
        <p:spPr>
          <a:xfrm>
            <a:off x="2915816" y="116632"/>
            <a:ext cx="197990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-2.jpg"/>
          <p:cNvPicPr>
            <a:picLocks noChangeAspect="1"/>
          </p:cNvPicPr>
          <p:nvPr/>
        </p:nvPicPr>
        <p:blipFill>
          <a:blip r:embed="rId8" cstate="email">
            <a:lum contrast="10000"/>
          </a:blip>
          <a:stretch>
            <a:fillRect/>
          </a:stretch>
        </p:blipFill>
        <p:spPr>
          <a:xfrm>
            <a:off x="251520" y="116632"/>
            <a:ext cx="2571768" cy="16305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27584" y="1844825"/>
            <a:ext cx="72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ВОЕННОЙ СФЕРЕ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479342"/>
            <a:ext cx="54360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создании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обеспечения надежной охраны государственной границы Российской Федерации;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установленных законодательством Российской Федерации порядка и правил осуществления экономической и иных видов деятельности в пограничном пространстве Российской Федерации.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60649"/>
            <a:ext cx="618273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ПОГРАНИЧНОЙ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  <a:endParaRPr lang="ru-RU" sz="2300" dirty="0">
              <a:latin typeface="+mj-lt"/>
            </a:endParaRPr>
          </a:p>
        </p:txBody>
      </p:sp>
      <p:pic>
        <p:nvPicPr>
          <p:cNvPr id="4" name="Рисунок 3" descr="квы.bmp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7092280" y="4797152"/>
            <a:ext cx="1879571" cy="19179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_1659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067944" y="4797152"/>
            <a:ext cx="2578779" cy="19340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ogran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251520" y="1052736"/>
            <a:ext cx="3548248" cy="53057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5157192"/>
            <a:ext cx="7786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ЭКОЛОГИЧЕСКОЙ СФЕРЕ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сохранении и оздоровлении окружающей среды.</a:t>
            </a:r>
          </a:p>
        </p:txBody>
      </p:sp>
      <p:pic>
        <p:nvPicPr>
          <p:cNvPr id="3" name="Рисунок 2" descr="Zagryaznenie%20vodi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480984" y="500042"/>
            <a:ext cx="480087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4(1)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481644" y="519092"/>
            <a:ext cx="3233860" cy="4624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5-ecology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4357686" y="3143248"/>
            <a:ext cx="1785950" cy="170939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981316"/>
            <a:ext cx="87507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защита личности, общества и государства от терроризма, в том числе международного;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защита от чрезвычайных ситуаций природного и техногенного характера и их последствий, а в военное время — от опасностей, возникающих при ведении военных действий или вследствие этих действий.</a:t>
            </a:r>
          </a:p>
        </p:txBody>
      </p:sp>
      <p:pic>
        <p:nvPicPr>
          <p:cNvPr id="1026" name="Picture 2" descr="D:\ОБЖ\УРОКИ\9 КЛАСС\УРОК 2_НАЦИОНАЛЬНЫЕ ИНТЕРЕСЫ РОССИИ В СОВРЕМЕННОМ МИРЕ\ФОТО\35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222886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ОБЖ\УРОКИ\9 КЛАСС\УРОК 2_НАЦИОНАЛЬНЫЕ ИНТЕРЕСЫ РОССИИ В СОВРЕМЕННОМ МИРЕ\ФОТО\3(19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16632"/>
            <a:ext cx="1500198" cy="17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878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ВАЖНЕЙШИМИ СОСТАВЛЯЮЩИМИ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НАЦИОНАЛЬНЫХ ИНТЕРЕСОВ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являются :</a:t>
            </a:r>
            <a:endParaRPr lang="ru-RU" sz="2000" dirty="0">
              <a:latin typeface="+mj-lt"/>
            </a:endParaRPr>
          </a:p>
        </p:txBody>
      </p:sp>
      <p:pic>
        <p:nvPicPr>
          <p:cNvPr id="8" name="Рисунок 7" descr="01_01_samolet.gif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283968" y="116632"/>
            <a:ext cx="2392606" cy="17226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02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6804248" y="116632"/>
            <a:ext cx="2143139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ОБЖ\УРОКИ\7 КЛАСС\УРОК 4_ЗЕМЛЕТРЕСЕНИЕ_ПРИЧИНЫ ВОЗНИКНОВЕНИЯ И ЕГО ВОЗМОЖНЫЕ ПОСЛЕДСТВИЯ\ФОТО\19719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5229200"/>
            <a:ext cx="1357321" cy="15185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:\ОБЖ\УРОКИ\5 КЛАСС\УРОК 10_ПОЖАРНАЯ БЕЗОПАСНОСТЬ\ФОТО\43331.gif"/>
          <p:cNvPicPr>
            <a:picLocks noChangeAspect="1" noChangeArrowheads="1"/>
          </p:cNvPicPr>
          <p:nvPr/>
        </p:nvPicPr>
        <p:blipFill>
          <a:blip r:embed="rId7" cstate="print"/>
          <a:srcRect b="2499"/>
          <a:stretch>
            <a:fillRect/>
          </a:stretch>
        </p:blipFill>
        <p:spPr bwMode="auto">
          <a:xfrm>
            <a:off x="1619672" y="5229200"/>
            <a:ext cx="2357454" cy="15323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9" descr="Последствия землетрясения в городе Ганунг-Ситоли, что на острове Ниас, Индонез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139952" y="5229200"/>
            <a:ext cx="1714512" cy="15180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bm.img.com.ua/nxs256/berlin/storage/news/600x500/a/45/658afb79c5d71ef5474f93edbe93245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1288" y="4697761"/>
            <a:ext cx="3122712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rgey_2\Мои документы\Мои рисунки\РАЗНОЕ\ДОСКА Копироват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0" y="0"/>
            <a:ext cx="9067740" cy="70293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692696"/>
            <a:ext cx="5910274" cy="12045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КОНТРОЛЬНЫЕ ВОПРОСЫ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собой в общем виде национальные интересы России?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представляют собой интересы личности, общества и государства в общем содержании национальных интересов России?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заключаются национальные интересы России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экономике,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социальной, международной и в военных сферах жизнедеятельности страны?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ли составляющими национальных интересов страны мероприятия по защите населения от чрезвычайных ситуаций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природного и техногенного характера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влияние на обеспечение национальных интересов России может оказывать индивидуально каждый человек и в чем это выражается?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j0280530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1394" y="5661248"/>
            <a:ext cx="1058921" cy="948471"/>
          </a:xfrm>
          <a:prstGeom prst="rect">
            <a:avLst/>
          </a:prstGeom>
        </p:spPr>
      </p:pic>
      <p:pic>
        <p:nvPicPr>
          <p:cNvPr id="6" name="Рисунок 5" descr="j0398587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240" y="5733694"/>
            <a:ext cx="1277416" cy="100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rgey_2\Мои документы\Мои рисунки\РАЗНОЕ\ДОСКА Копироват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" y="533400"/>
            <a:ext cx="7779978" cy="58674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1285860"/>
            <a:ext cx="4015740" cy="70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 УРОКА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05739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интересы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личности, общества и государства в общем содержании национальных интересов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интересы России во внутриполитической, в социальной, международной и в военных сферах жизнедеятельности страны.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защите населения страны от чрезвычайных ситуаций природного, техногенного и социального характера как составляющая национальных интересов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 обеспечение национальных интересов России каждого человека.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3717032"/>
            <a:ext cx="77866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совокупность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сбалансированных интересов личности, общества и государства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экономической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внутриполитической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международной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информационной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военной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пограничной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экологической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других сферах.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носят долгосрочный характер и определяют основные цели, стратегические и текущие задачи внутренней и внешней политики государства. </a:t>
            </a:r>
          </a:p>
        </p:txBody>
      </p:sp>
      <p:pic>
        <p:nvPicPr>
          <p:cNvPr id="5" name="Рисунок 4" descr="226060-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7310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991" y="764705"/>
            <a:ext cx="457041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обеспечиваются институтами государственной власти, осуществляющими свои функции в том числе во взаимодействии с действующими на основе Конституции Российской Федерации и законодательства Российской Федерации общественными организациями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консттуция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5358" t="1322" r="3571" b="2156"/>
          <a:stretch>
            <a:fillRect/>
          </a:stretch>
        </p:blipFill>
        <p:spPr>
          <a:xfrm>
            <a:off x="714375" y="1341438"/>
            <a:ext cx="3057525" cy="43783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200511141534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3432" y="214290"/>
            <a:ext cx="2862262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123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844" y="2519340"/>
            <a:ext cx="2882900" cy="19224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1773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1844" y="4606903"/>
            <a:ext cx="2882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bimg2555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857232"/>
            <a:ext cx="3269227" cy="24519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7" name="Picture 11" descr="GOV13127446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384" y="3500452"/>
            <a:ext cx="3238503" cy="24288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Ta4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785794"/>
            <a:ext cx="3384550" cy="21955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_41383026_203b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3357562"/>
            <a:ext cx="19335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364502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764704"/>
            <a:ext cx="36433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ЛИЧНОСТИ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реализации конституционных прав и свобод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личной безопасности,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повышении качества и уровня жизни,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физическом, духовном и интеллектуальном развитии человека и гражданина.</a:t>
            </a:r>
          </a:p>
        </p:txBody>
      </p:sp>
      <p:pic>
        <p:nvPicPr>
          <p:cNvPr id="5124" name="Picture 4" descr="3686_350j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235217" cy="29813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125129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4268849" cy="3656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23380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785794"/>
            <a:ext cx="3643338" cy="5444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moskva4-0309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928802"/>
            <a:ext cx="4195774" cy="31546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4249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ОБЩЕСТВА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упрочении демократии,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создании правового социального государства,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достижении и поддержании общественного согласия,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духовном обновлении России.</a:t>
            </a:r>
          </a:p>
        </p:txBody>
      </p:sp>
      <p:pic>
        <p:nvPicPr>
          <p:cNvPr id="13314" name="Picture 2" descr="Форум ФАС «Неделя конкуренции в Росси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6477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293096"/>
            <a:ext cx="87849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ГОСУДАРСТВА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незыблемости конституционного строя,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суверенитета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территориальной целостности России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политической, экономической и социальной стабильности,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безусловном обеспечении законности и поддержании правопорядка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равноправного и взаимовыгодного международного сотрудничества.</a:t>
            </a:r>
          </a:p>
        </p:txBody>
      </p:sp>
      <p:pic>
        <p:nvPicPr>
          <p:cNvPr id="1027" name="Picture 3" descr="H:\9 касс\УРОК 2_НАЦИОНАЛЬНЫЕ ИНТЕРЕСЫ РОССИИ В СОВРЕМЕННОМ МИРЕ\ФОТО\193-32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267744" y="357166"/>
            <a:ext cx="5161736" cy="38713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9 касс\УРОК 2_НАЦИОНАЛЬНЫЕ ИНТЕРЕСЫ РОССИИ В СОВРЕМЕННОМ МИРЕ\ФОТО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728"/>
            <a:ext cx="5829525" cy="40268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9 касс\УРОК 2_НАЦИОНАЛЬНЫЕ ИНТЕРЕСЫ РОССИИ В СОВРЕМЕННОМ МИРЕ\ФОТО\261_main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1259632" y="928670"/>
            <a:ext cx="7239815" cy="3156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С Президентом Турции Реджепом Тайипом Эрдоганом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48680"/>
            <a:ext cx="5931969" cy="366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509120"/>
            <a:ext cx="7929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В СФЕРЕ ЭКОНОМИКИ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национальных интересов России возможна только на основе устойчивого развития экономики.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Поэтому национальные интересы России в этой сфере являются ключевыми.</a:t>
            </a:r>
          </a:p>
        </p:txBody>
      </p:sp>
      <p:pic>
        <p:nvPicPr>
          <p:cNvPr id="3" name="Рисунок 2" descr="dscn695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571472" y="432280"/>
            <a:ext cx="36195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MO_085447_01313_1_t208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500562" y="428604"/>
            <a:ext cx="4071966" cy="27040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7699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3584236" y="2420888"/>
            <a:ext cx="21205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age_7_1_46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6484" y="428604"/>
            <a:ext cx="6000760" cy="40085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sfrr175_2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>
          <a:xfrm>
            <a:off x="571472" y="1500174"/>
            <a:ext cx="259125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04664"/>
            <a:ext cx="53578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 ВНУТРИПОЛИТИЧЕСКОЙ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СОСТОЯТ: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обеспечении гражданского мира и национального согласия;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территориальной целостности;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правопорядка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завершении процесса становления демократического общества;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нейтрализации причин 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условий для социальных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межэтнических и религиозных конфликтов, терроризма.</a:t>
            </a:r>
          </a:p>
        </p:txBody>
      </p:sp>
      <p:pic>
        <p:nvPicPr>
          <p:cNvPr id="5" name="Рисунок 4" descr="17738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6265216" y="4607961"/>
            <a:ext cx="2664501" cy="18214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5114775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6286512" y="2571920"/>
            <a:ext cx="2643206" cy="19465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RO20050708105925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6286512" y="500042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696</TotalTime>
  <Words>703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School1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Sergey_2</dc:creator>
  <cp:lastModifiedBy>WIN7USER</cp:lastModifiedBy>
  <cp:revision>166</cp:revision>
  <dcterms:created xsi:type="dcterms:W3CDTF">2008-10-27T10:55:51Z</dcterms:created>
  <dcterms:modified xsi:type="dcterms:W3CDTF">2015-09-24T14:21:07Z</dcterms:modified>
</cp:coreProperties>
</file>