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1841-CE2F-4300-8347-6220DC2EF684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681B-3270-4933-95D8-C057FFAA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BF7F-E9F1-437E-ADB7-CA057FF1BC20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3420-4908-4A0E-BD5F-BDBD8E108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F1AC-C62A-4310-84CE-26762AC34A85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7DD3-BD1D-4A4C-8DF8-ACE74663A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71AB-190D-4F0F-ABA4-233BEA892848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E5F4-65A1-4555-BBB7-A37FF5D8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93C4-A3CF-49EA-BEDE-F16DB260408C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30E9-7709-4866-ABC4-6A49927F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F1FF-E887-4FAF-B0A0-805E62D3A5FF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3DD2-B5FB-44C0-899D-7D9492F2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056A-6EDF-41EF-8780-AD2564B76FD5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7957-DAFD-45A6-AA77-FD9F21C1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39BE-DA56-4F03-A597-4F0E1B56D540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6871-F2D7-42F3-869F-A12A8F9F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EB9F-809A-4935-A81D-D4DA3599233B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B3FC-6819-4CDF-BA60-E8880EFA5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0B63-C6F3-4159-BFB0-CF513F1BADBB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EC30-1F8C-4E02-81FD-D6369A5B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0514-DB5F-4661-BD27-DEB0C8F35FCB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2F91-330D-4666-9665-ADBD443D3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DA44D-B2B0-4BD7-B660-4A22481DB8CD}" type="datetimeFigureOut">
              <a:rPr lang="ru-RU"/>
              <a:pPr>
                <a:defRPr/>
              </a:pPr>
              <a:t>пн 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BFAEE-CD3B-4647-A7F4-BBD3B9E64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2" r:id="rId2"/>
    <p:sldLayoutId id="2147483808" r:id="rId3"/>
    <p:sldLayoutId id="2147483803" r:id="rId4"/>
    <p:sldLayoutId id="2147483804" r:id="rId5"/>
    <p:sldLayoutId id="2147483805" r:id="rId6"/>
    <p:sldLayoutId id="2147483809" r:id="rId7"/>
    <p:sldLayoutId id="2147483810" r:id="rId8"/>
    <p:sldLayoutId id="2147483811" r:id="rId9"/>
    <p:sldLayoutId id="2147483806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5.wav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6.wav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7.wav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8.wav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9.wav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7.wav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8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9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0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1.wa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2.wav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3.wav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4.wav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Петр Великий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Окружающий мир 4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36552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4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Открыт первый музей.</a:t>
            </a:r>
          </a:p>
        </p:txBody>
      </p:sp>
      <p:pic>
        <p:nvPicPr>
          <p:cNvPr id="4" name="Содержимое 3" descr="0012-012-Kunstkamer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900987" cy="655637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Пётр  ввёл  новый  календарь.1.01.1700г</a:t>
            </a:r>
          </a:p>
        </p:txBody>
      </p:sp>
      <p:pic>
        <p:nvPicPr>
          <p:cNvPr id="5" name="Содержимое 4" descr="calendar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0" y="1000109"/>
            <a:ext cx="3714750" cy="5429288"/>
          </a:xfrm>
          <a:prstGeom prst="horizontalScroll">
            <a:avLst/>
          </a:prstGeom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25"/>
            <a:ext cx="5072063" cy="5857875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Начало  Нового  года с 1.01(вместо 1 сентября) и  летосчисление  от Рождества  Христова(вместо Сотворения  м</a:t>
            </a:r>
            <a:r>
              <a:rPr lang="en-US" sz="2000" b="1" i="1" smtClean="0">
                <a:solidFill>
                  <a:schemeClr val="tx1"/>
                </a:solidFill>
              </a:rPr>
              <a:t>i</a:t>
            </a:r>
            <a:r>
              <a:rPr lang="ru-RU" sz="2000" b="1" i="1" smtClean="0">
                <a:solidFill>
                  <a:schemeClr val="tx1"/>
                </a:solidFill>
              </a:rPr>
              <a:t>ра).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Пётр  заявил, что  «… греки, от которых  наша вера  православная принята, согласно  лета  свои исчисляют  от  Рождества  Христова  в  восьмой  день  спустя, т.е. генваря 1 числа, а не от создании  м</a:t>
            </a:r>
            <a:r>
              <a:rPr lang="en-US" sz="2000" b="1" i="1" smtClean="0">
                <a:solidFill>
                  <a:schemeClr val="tx1"/>
                </a:solidFill>
              </a:rPr>
              <a:t>i</a:t>
            </a:r>
            <a:r>
              <a:rPr lang="ru-RU" sz="2000" b="1" i="1" smtClean="0">
                <a:solidFill>
                  <a:schemeClr val="tx1"/>
                </a:solidFill>
              </a:rPr>
              <a:t>ра, за  многую  рознь  счисления  в  тех  летах.»  </a:t>
            </a:r>
          </a:p>
        </p:txBody>
      </p:sp>
      <p:pic>
        <p:nvPicPr>
          <p:cNvPr id="6" name="66_globus.ppt [Режим сов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429625" cy="71437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«Морским  судам  быть.» </a:t>
            </a:r>
          </a:p>
        </p:txBody>
      </p:sp>
      <p:pic>
        <p:nvPicPr>
          <p:cNvPr id="5" name="Содержимое 4" descr="0003-004-Nachalo-russkogo-flot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285860"/>
            <a:ext cx="28575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214438"/>
            <a:ext cx="5400675" cy="5429250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Петра  заинтересовал бот(судно), доставленный  из Англии. Он  был  отремонтирован  и  спущен  на  воду. Пётр, увлечённый  своей  новой  затеей, перебрался на более глубокое  Плещеево  озеро. Здесь  началась  постройка  первых  судов  «потешной» флотилии.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 Пётр «заболел» корабельным делом.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  этого времени  царь  утвердился  в  мысли,  что  России  необходим  собственный  морской  флот.</a:t>
            </a:r>
          </a:p>
          <a:p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6" name="66_globus.ppt [Режим сов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4429125" cy="71437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Град  Петра.</a:t>
            </a:r>
          </a:p>
        </p:txBody>
      </p:sp>
      <p:pic>
        <p:nvPicPr>
          <p:cNvPr id="5" name="Содержимое 4" descr="10-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85728"/>
            <a:ext cx="389817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071563"/>
            <a:ext cx="4429125" cy="5500687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После  первых  побед  государь  Пётр  Романов  заложил  на  берегах  Невы  крепость, которую  назвал  Санкт- Петербургом, что  означает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«Святого  Петра  крепость.»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Город  носит  имя  ангела- хранителя.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Пётр  Великий  решил заложить   европейскую  столицу  России , что и  подчеркнул самим  названием.  </a:t>
            </a:r>
          </a:p>
        </p:txBody>
      </p:sp>
      <p:pic>
        <p:nvPicPr>
          <p:cNvPr id="6" name="66_globus.ppt [Режим сов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900363" cy="42862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Вопросы:</a:t>
            </a:r>
          </a:p>
        </p:txBody>
      </p:sp>
      <p:pic>
        <p:nvPicPr>
          <p:cNvPr id="5" name="Содержимое 4" descr="piter_2_maxi_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55778" y="928670"/>
            <a:ext cx="4658811" cy="5143536"/>
          </a:xfrm>
          <a:prstGeom prst="round2DiagRect">
            <a:avLst>
              <a:gd name="adj1" fmla="val 16667"/>
              <a:gd name="adj2" fmla="val 5701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714375"/>
            <a:ext cx="4000500" cy="5929313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*Какое  прозвание  получил Пётр? 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*Во  сколько  лет  был провозглашен Пётр царём?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*Какое  любимое  увлечение было  у  Петра?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  назывался  его  полк?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*Что  дала  Петру 1 эта  игра?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*Что  нового  появилось  в России  при Петре?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*С  чего  началось строительство  города  на Неве?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*Каковы  главные  черты  характера Петра?</a:t>
            </a:r>
          </a:p>
        </p:txBody>
      </p:sp>
      <p:pic>
        <p:nvPicPr>
          <p:cNvPr id="6" name="66_globus.ppt [Режим сов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algn="l"/>
            <a:r>
              <a:rPr lang="ru-RU" sz="2000" b="1" i="1" smtClean="0">
                <a:solidFill>
                  <a:schemeClr val="tx1"/>
                </a:solidFill>
              </a:rPr>
              <a:t>Долгожданный  дан  звонок-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Начинается    урок.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Пётр  Первый  зовёт  к себе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В  град  прекрасный на Неве.</a:t>
            </a:r>
            <a:br>
              <a:rPr lang="ru-RU" sz="2000" b="1" i="1" smtClean="0">
                <a:solidFill>
                  <a:schemeClr val="tx1"/>
                </a:solidFill>
              </a:rPr>
            </a:br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9219" name="Содержимое 4" descr="0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1571625"/>
            <a:ext cx="4286250" cy="5286375"/>
          </a:xfrm>
        </p:spPr>
      </p:pic>
      <p:pic>
        <p:nvPicPr>
          <p:cNvPr id="5" name="66_globus.ppt [Режим сов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58175" cy="6369050"/>
          </a:xfrm>
        </p:spPr>
        <p:txBody>
          <a:bodyPr/>
          <a:lstStyle/>
          <a:p>
            <a:pPr algn="l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 берегу пустынных  волн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Стоял он, дум  великих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полн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вдаль  глядел.  Пред  ним  широко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Река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неслася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бедный  челн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ней стремился одиноко.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мшистым,  топким  берегам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Чернели избы здесь и там,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Приют  убогого  чухонца;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лес,  неведомый   лучами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 тумане  спрятанного  солнца,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Кругом  шумел.  И думал  он: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Отсель  грозить  мы  будем  шведу,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Здесь  будет  город  заложен 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Назло  надменному  соседу.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- Каком  городе  написал  своё  стихотворение  А.С.Пушкин?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-А  что  вы  знаете  о  Петре 1 ?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66_globus.ppt [Режим сов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Время  становления  Петра царём.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Россия  переживает  трудный  момент  своей  истории: она  очень  сильно  отстала  в  своём  развитии  от стран Европы.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В  России  почти  не было  инженеров,  учёных, армия  плохо  вооружена  и  обучена,  военного   флота  не было.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Между  приближёнными  царя -  боярами  и  дворянами  шла  война</a:t>
            </a:r>
          </a:p>
          <a:p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5" name="66_globus.ppt [Режим сов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Детство  Петра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Пётр  вместе  с  братом  Иваном,  которому  было 16 лет, в 1682  стал  царём.  Ему  было  всего 10 лет.</a:t>
            </a:r>
          </a:p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Иван  был  очень  болезненным, Пётр- слишком юным, поэтому  государственными  делами  заправляла их  старшая  сестра  Софья.  Она  сама  хотела  стать  царицей, но по  законам  того  времени  в России  женщина  не могла  наследовать  престол. </a:t>
            </a:r>
          </a:p>
        </p:txBody>
      </p:sp>
      <p:pic>
        <p:nvPicPr>
          <p:cNvPr id="6" name="66_globus.ppt [Режим сов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5072063" cy="642938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«Потешные  полки.»</a:t>
            </a:r>
          </a:p>
        </p:txBody>
      </p:sp>
      <p:pic>
        <p:nvPicPr>
          <p:cNvPr id="5" name="Содержимое 4" descr="P100010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0" y="661396"/>
            <a:ext cx="3543300" cy="5089120"/>
          </a:xfrm>
          <a:prstGeom prst="ellipseRibbon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214438"/>
            <a:ext cx="5000625" cy="4762500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Пётр  был  любознательным  и деятельным  мальчиком.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 1683г  в  селе Преображенском под  Москвой  шла  военная  игра.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Из своих  сверстников  царь  образовывал  «потешные  полки.»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Иностранные  офицеры  обучали  Петра  и  его  солдат  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артиллерийской  науке.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Со временем  «потешные  полки»  превратились  в  грозную  силу  и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верную  опору  царя. С  них  началась  новая  регулярная  русская  армия.</a:t>
            </a:r>
          </a:p>
        </p:txBody>
      </p:sp>
      <p:pic>
        <p:nvPicPr>
          <p:cNvPr id="6" name="66_globus.ppt [Режим сов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500188"/>
          </a:xfrm>
        </p:spPr>
        <p:txBody>
          <a:bodyPr/>
          <a:lstStyle/>
          <a:p>
            <a:pPr algn="l"/>
            <a:r>
              <a:rPr lang="ru-RU" sz="2800" b="1" i="1" smtClean="0">
                <a:solidFill>
                  <a:schemeClr val="bg1"/>
                </a:solidFill>
              </a:rPr>
              <a:t>Первая  печатная газета в России.</a:t>
            </a:r>
            <a:br>
              <a:rPr lang="ru-RU" sz="2800" b="1" i="1" smtClean="0">
                <a:solidFill>
                  <a:schemeClr val="bg1"/>
                </a:solidFill>
              </a:rPr>
            </a:br>
            <a:r>
              <a:rPr lang="ru-RU" sz="2800" b="1" i="1" smtClean="0">
                <a:solidFill>
                  <a:schemeClr val="bg1"/>
                </a:solidFill>
              </a:rPr>
              <a:t>Первая печатная «Столичный вестник» начал выходить  в  Китае  в  8 веке.</a:t>
            </a:r>
          </a:p>
        </p:txBody>
      </p:sp>
      <p:pic>
        <p:nvPicPr>
          <p:cNvPr id="6" name="Содержимое 5" descr="0007-007-V-1703-g_Byla-izdana-1-ja-russkaja-gazeta-Vedomosti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95412" y="1857375"/>
            <a:ext cx="6381751" cy="478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6_globus.ppt [Режим сов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Царь-преобразователь.</a:t>
            </a:r>
          </a:p>
        </p:txBody>
      </p:sp>
      <p:pic>
        <p:nvPicPr>
          <p:cNvPr id="4" name="Содержимое 3" descr="0019-019-Ukaz-o-brite-borod-i-usov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660647" cy="5043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082675"/>
          </a:xfrm>
        </p:spPr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Петру не по душе были многие порядки и  обычаи  русской  старины.</a:t>
            </a:r>
          </a:p>
        </p:txBody>
      </p:sp>
      <p:pic>
        <p:nvPicPr>
          <p:cNvPr id="4" name="Содержимое 3" descr="0016-016-Reforma-v-oblasti-byt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408</TotalTime>
  <Words>465</Words>
  <Application>Microsoft Office PowerPoint</Application>
  <PresentationFormat>Экран (4:3)</PresentationFormat>
  <Paragraphs>50</Paragraphs>
  <Slides>14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Глобус</vt:lpstr>
      <vt:lpstr>Тема:</vt:lpstr>
      <vt:lpstr>Долгожданный  дан  звонок- Начинается    урок. Пётр  Первый  зовёт  к себе В  град  прекрасный на Неве. </vt:lpstr>
      <vt:lpstr>На  берегу пустынных  волн Стоял он, дум  великих  полн, И  вдаль  глядел.  Пред  ним  широко Река  неслася,  бедный  челн По ней стремился одиноко. По мшистым,  топким  берегам Чернели избы здесь и там, Приют  убогого  чухонца; И  лес,  неведомый   лучами В  тумане  спрятанного  солнца, Кругом  шумел.  И думал  он: Отсель  грозить  мы  будем  шведу, Здесь  будет  город  заложен   Назло  надменному  соседу.  - Каком  городе  написал  своё  стихотворение  А.С.Пушкин? -А  что  вы  знаете  о  Петре 1 ?     </vt:lpstr>
      <vt:lpstr>Время  становления  Петра царём. </vt:lpstr>
      <vt:lpstr>Детство  Петра</vt:lpstr>
      <vt:lpstr>«Потешные  полки.»</vt:lpstr>
      <vt:lpstr>Первая  печатная газета в России. Первая печатная «Столичный вестник» начал выходить  в  Китае  в  8 веке.</vt:lpstr>
      <vt:lpstr>Царь-преобразователь.</vt:lpstr>
      <vt:lpstr>Петру не по душе были многие порядки и  обычаи  русской  старины.</vt:lpstr>
      <vt:lpstr>Открыт первый музей.</vt:lpstr>
      <vt:lpstr>Пётр  ввёл  новый  календарь.1.01.1700г</vt:lpstr>
      <vt:lpstr>«Морским  судам  быть.» </vt:lpstr>
      <vt:lpstr>Град  Петра.</vt:lpstr>
      <vt:lpstr>Вопросы:</vt:lpstr>
    </vt:vector>
  </TitlesOfParts>
  <Company>мммммммммммммм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ааааааааааааааа</dc:creator>
  <cp:lastModifiedBy>Пользователь</cp:lastModifiedBy>
  <cp:revision>44</cp:revision>
  <dcterms:created xsi:type="dcterms:W3CDTF">2010-08-10T08:09:29Z</dcterms:created>
  <dcterms:modified xsi:type="dcterms:W3CDTF">2020-04-20T05:20:58Z</dcterms:modified>
</cp:coreProperties>
</file>