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77" d="100"/>
          <a:sy n="77" d="100"/>
        </p:scale>
        <p:origin x="-114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E451C-4E28-41CF-9179-FACB9B039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B06D-C15B-4E32-B888-8F70FC0AE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B06D-C15B-4E32-B888-8F70FC0AEE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lumMod val="0"/>
                <a:lumOff val="10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26876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Hello children!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How are you today?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Let’s learn a new tongue-twister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[æ]</a:t>
            </a:r>
            <a:endParaRPr lang="en-US" sz="4000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m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s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t.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m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s 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bl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ck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t. 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m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s 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bl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ck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t in his h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nd.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" y="1268760"/>
            <a:ext cx="2175194" cy="141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241896"/>
            <a:ext cx="2160239" cy="1465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76966"/>
            <a:ext cx="2169418" cy="146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4" y="2985176"/>
            <a:ext cx="1492222" cy="16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4" y="5045375"/>
            <a:ext cx="1518223" cy="1498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1457"/>
            <a:ext cx="1732433" cy="1513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46" y="2954785"/>
            <a:ext cx="1495425" cy="169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45165"/>
            <a:ext cx="19093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187642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4" y="1268760"/>
            <a:ext cx="1492222" cy="16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1518223" cy="16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74" y="1256433"/>
            <a:ext cx="1495425" cy="1649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016224" cy="16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92" y="3573016"/>
            <a:ext cx="19093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2415"/>
            <a:ext cx="187642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1640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надеть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снять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H="1" flipV="1">
            <a:off x="1331640" y="3068960"/>
            <a:ext cx="8796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0"/>
          </p:cNvCxnSpPr>
          <p:nvPr/>
        </p:nvCxnSpPr>
        <p:spPr>
          <a:xfrm flipV="1">
            <a:off x="2211264" y="3068960"/>
            <a:ext cx="63254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0"/>
          </p:cNvCxnSpPr>
          <p:nvPr/>
        </p:nvCxnSpPr>
        <p:spPr>
          <a:xfrm flipV="1">
            <a:off x="2211264" y="2906330"/>
            <a:ext cx="2432744" cy="666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</p:cNvCxnSpPr>
          <p:nvPr/>
        </p:nvCxnSpPr>
        <p:spPr>
          <a:xfrm flipV="1">
            <a:off x="2211264" y="2906330"/>
            <a:ext cx="5025032" cy="666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0"/>
          </p:cNvCxnSpPr>
          <p:nvPr/>
        </p:nvCxnSpPr>
        <p:spPr>
          <a:xfrm flipV="1">
            <a:off x="6950373" y="2906330"/>
            <a:ext cx="789979" cy="6560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0"/>
          </p:cNvCxnSpPr>
          <p:nvPr/>
        </p:nvCxnSpPr>
        <p:spPr>
          <a:xfrm flipH="1" flipV="1">
            <a:off x="5796136" y="2906330"/>
            <a:ext cx="1154237" cy="6560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0"/>
          </p:cNvCxnSpPr>
          <p:nvPr/>
        </p:nvCxnSpPr>
        <p:spPr>
          <a:xfrm flipH="1" flipV="1">
            <a:off x="3851920" y="2906330"/>
            <a:ext cx="3098453" cy="6560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835696" y="2906329"/>
            <a:ext cx="5247587" cy="6560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1268760"/>
            <a:ext cx="626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What’s the weather like?   </a:t>
            </a:r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  </a:t>
            </a:r>
            <a:r>
              <a:rPr lang="ru-RU" dirty="0" smtClean="0">
                <a:cs typeface="Aharoni" pitchFamily="2" charset="-79"/>
              </a:rPr>
              <a:t>Какая погода?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2050" name="Picture 2" descr="http://www.clipartbest.com/cliparts/9i4/Lbg/9i4Lbgp4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98315"/>
            <a:ext cx="1872208" cy="15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39" y="2294324"/>
            <a:ext cx="223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It’s sunny!</a:t>
            </a:r>
            <a:endParaRPr lang="ru-RU" sz="24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4149080"/>
            <a:ext cx="2175194" cy="141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122216"/>
            <a:ext cx="2160239" cy="1465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2418"/>
            <a:ext cx="2169418" cy="146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1" y="2009775"/>
            <a:ext cx="8618770" cy="21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1268760"/>
            <a:ext cx="428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It’s time to talk!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4365104"/>
            <a:ext cx="1441262" cy="1909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45" y="4401531"/>
            <a:ext cx="1404475" cy="187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266"/>
            <a:ext cx="1399803" cy="185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42" y="4451059"/>
            <a:ext cx="1415893" cy="184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524" y="1268760"/>
            <a:ext cx="428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Let’s play!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190934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55" y="1916832"/>
            <a:ext cx="1876425" cy="294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524" y="1268760"/>
            <a:ext cx="7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Let’s have a break and do exercises!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4" y="1988840"/>
            <a:ext cx="428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little feet go tap, tap, tap.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little hands go clap, clap, clap.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little hands go thump, thump, thump.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little feet go jump, jump, jump.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 one body turns around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it quietly sit down.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22551" cy="4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524" y="1268760"/>
            <a:ext cx="356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Listen and read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3" y="1988840"/>
            <a:ext cx="428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go in the boat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плыть на лодке</a:t>
            </a:r>
          </a:p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Of course!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Конечно!</a:t>
            </a:r>
          </a:p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I’m wearing my hat!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На мне шляпа!</a:t>
            </a:r>
          </a:p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Summer holidays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летние каникулы</a:t>
            </a:r>
          </a:p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Help!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Помогите!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23" y="3789040"/>
            <a:ext cx="428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Who can you see in the picture? 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23" y="4293096"/>
            <a:ext cx="428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Chuckles, Lulu, Larry and Nanny Shine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7523" y="4797152"/>
            <a:ext cx="421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- They’re on holiday. They want to go in the boat. Are they sab or happy?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23" y="5949280"/>
            <a:ext cx="421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They’re happy!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134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8640"/>
            <a:ext cx="5686425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1527</TotalTime>
  <Words>178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DNS</cp:lastModifiedBy>
  <cp:revision>21</cp:revision>
  <dcterms:created xsi:type="dcterms:W3CDTF">2017-04-02T19:19:59Z</dcterms:created>
  <dcterms:modified xsi:type="dcterms:W3CDTF">2020-04-20T10:58:00Z</dcterms:modified>
</cp:coreProperties>
</file>