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088231"/>
          </a:xfrm>
        </p:spPr>
        <p:txBody>
          <a:bodyPr>
            <a:normAutofit/>
          </a:bodyPr>
          <a:lstStyle/>
          <a:p>
            <a:r>
              <a:rPr lang="ru-RU" sz="4000" dirty="0" smtClean="0"/>
              <a:t> </a:t>
            </a:r>
            <a:r>
              <a:rPr lang="ru-RU" sz="4000" dirty="0" err="1" smtClean="0"/>
              <a:t>О.Сувакпит</a:t>
            </a:r>
            <a:r>
              <a:rPr lang="ru-RU" sz="4000" dirty="0" smtClean="0"/>
              <a:t> «</a:t>
            </a:r>
            <a:r>
              <a:rPr lang="ru-RU" sz="4000" dirty="0" err="1" smtClean="0"/>
              <a:t>Россияга</a:t>
            </a:r>
            <a:r>
              <a:rPr lang="ru-RU" sz="4000" dirty="0" smtClean="0"/>
              <a:t> </a:t>
            </a:r>
            <a:r>
              <a:rPr lang="ru-RU" sz="4000" dirty="0" err="1" smtClean="0"/>
              <a:t>алдар</a:t>
            </a:r>
            <a:r>
              <a:rPr lang="ru-RU" sz="4000" dirty="0" smtClean="0"/>
              <a:t>»</a:t>
            </a:r>
            <a:r>
              <a:rPr lang="en-US" sz="4000" dirty="0" smtClean="0"/>
              <a:t> 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75856" y="3356992"/>
            <a:ext cx="5637010" cy="2160240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Хурлук</a:t>
            </a:r>
            <a:r>
              <a:rPr lang="ru-RU" sz="3600" dirty="0" smtClean="0"/>
              <a:t> Е.К., </a:t>
            </a:r>
            <a:r>
              <a:rPr lang="ru-RU" sz="3600" dirty="0" err="1" smtClean="0"/>
              <a:t>тыва</a:t>
            </a:r>
            <a:r>
              <a:rPr lang="ru-RU" sz="3600" dirty="0" smtClean="0"/>
              <a:t> </a:t>
            </a:r>
            <a:r>
              <a:rPr lang="ru-RU" sz="3600" dirty="0" err="1" smtClean="0"/>
              <a:t>дыл</a:t>
            </a:r>
            <a:r>
              <a:rPr lang="ru-RU" sz="3600" dirty="0" smtClean="0"/>
              <a:t>, </a:t>
            </a:r>
            <a:r>
              <a:rPr lang="ru-RU" sz="3600" dirty="0" err="1" smtClean="0"/>
              <a:t>чогаал</a:t>
            </a:r>
            <a:r>
              <a:rPr lang="ru-RU" sz="3600" dirty="0" smtClean="0"/>
              <a:t> </a:t>
            </a:r>
            <a:r>
              <a:rPr lang="ru-RU" sz="3600" dirty="0" err="1" smtClean="0"/>
              <a:t>башкызы</a:t>
            </a:r>
            <a:r>
              <a:rPr lang="ru-RU" sz="3600" dirty="0" smtClean="0"/>
              <a:t> </a:t>
            </a:r>
          </a:p>
          <a:p>
            <a:r>
              <a:rPr lang="ru-RU" sz="3600" dirty="0" err="1" smtClean="0"/>
              <a:t>Тере-Х</a:t>
            </a:r>
            <a:r>
              <a:rPr lang="ru-RU" sz="3600" dirty="0" err="1" smtClean="0">
                <a:latin typeface="Times New Roman"/>
                <a:cs typeface="Times New Roman"/>
              </a:rPr>
              <a:t>өл кожуунну</a:t>
            </a:r>
            <a:r>
              <a:rPr lang="ru-RU" sz="3600" dirty="0" err="1" smtClean="0">
                <a:latin typeface="Lucida Sans Unicode"/>
                <a:cs typeface="Lucida Sans Unicode"/>
              </a:rPr>
              <a:t>ң</a:t>
            </a:r>
            <a:r>
              <a:rPr lang="ru-RU" sz="3600" dirty="0" err="1" smtClean="0">
                <a:latin typeface="Times New Roman"/>
                <a:cs typeface="Times New Roman"/>
              </a:rPr>
              <a:t> Кунгуртуг</a:t>
            </a:r>
            <a:r>
              <a:rPr lang="ru-RU" sz="3600" dirty="0" smtClean="0">
                <a:latin typeface="Times New Roman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cs typeface="Times New Roman"/>
              </a:rPr>
              <a:t>ортумак</a:t>
            </a:r>
            <a:r>
              <a:rPr lang="ru-RU" sz="3600" dirty="0" smtClean="0">
                <a:latin typeface="Times New Roman"/>
                <a:cs typeface="Times New Roman"/>
              </a:rPr>
              <a:t> </a:t>
            </a:r>
            <a:r>
              <a:rPr lang="ru-RU" sz="3600" dirty="0" err="1" smtClean="0">
                <a:latin typeface="Times New Roman"/>
                <a:cs typeface="Times New Roman"/>
              </a:rPr>
              <a:t>школазы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29840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Ниитилел</a:t>
            </a:r>
            <a:r>
              <a:rPr lang="ru-RU" dirty="0" smtClean="0"/>
              <a:t> </a:t>
            </a:r>
            <a:r>
              <a:rPr lang="ru-RU" dirty="0" err="1" smtClean="0"/>
              <a:t>амыдыралында</a:t>
            </a:r>
            <a:r>
              <a:rPr lang="ru-RU" dirty="0" smtClean="0"/>
              <a:t> </a:t>
            </a:r>
            <a:r>
              <a:rPr lang="ru-RU" dirty="0" err="1" smtClean="0"/>
              <a:t>чаа</a:t>
            </a:r>
            <a:r>
              <a:rPr lang="ru-RU" dirty="0" smtClean="0"/>
              <a:t> </a:t>
            </a:r>
            <a:r>
              <a:rPr lang="ru-RU" dirty="0" err="1" smtClean="0"/>
              <a:t>ч</a:t>
            </a:r>
            <a:r>
              <a:rPr lang="ru-RU" dirty="0" err="1" smtClean="0">
                <a:latin typeface="Calibri"/>
              </a:rPr>
              <a:t>үү</a:t>
            </a:r>
            <a:r>
              <a:rPr lang="ru-RU" dirty="0" err="1" smtClean="0"/>
              <a:t>лд</a:t>
            </a:r>
            <a:r>
              <a:rPr lang="ru-RU" dirty="0" err="1" smtClean="0">
                <a:latin typeface="Calibri"/>
              </a:rPr>
              <a:t>ү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к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ru-RU" dirty="0" err="1" smtClean="0"/>
              <a:t>рг</a:t>
            </a:r>
            <a:r>
              <a:rPr lang="ru-RU" dirty="0" err="1" smtClean="0">
                <a:latin typeface="Calibri"/>
              </a:rPr>
              <a:t>үзери</a:t>
            </a:r>
            <a:r>
              <a:rPr lang="ru-RU" dirty="0" smtClean="0">
                <a:latin typeface="Calibri"/>
              </a:rPr>
              <a:t> («Композитор»)</a:t>
            </a:r>
          </a:p>
          <a:p>
            <a:r>
              <a:rPr lang="ru-RU" dirty="0" err="1" smtClean="0">
                <a:latin typeface="Calibri"/>
              </a:rPr>
              <a:t>Чаа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амыдыралдың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тыва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кижизиниң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овур-хевирин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алдаржыдары</a:t>
            </a:r>
            <a:r>
              <a:rPr lang="ru-RU" dirty="0">
                <a:latin typeface="Calibri"/>
              </a:rPr>
              <a:t>(«Композитор</a:t>
            </a:r>
            <a:r>
              <a:rPr lang="ru-RU" dirty="0" smtClean="0">
                <a:latin typeface="Calibri"/>
              </a:rPr>
              <a:t>»)</a:t>
            </a:r>
          </a:p>
          <a:p>
            <a:r>
              <a:rPr lang="ru-RU" dirty="0" smtClean="0">
                <a:latin typeface="Calibri"/>
              </a:rPr>
              <a:t>Совет, </a:t>
            </a:r>
            <a:r>
              <a:rPr lang="ru-RU" dirty="0" err="1" smtClean="0">
                <a:latin typeface="Calibri"/>
              </a:rPr>
              <a:t>тыва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чоннарның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найырал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темазы</a:t>
            </a:r>
            <a:r>
              <a:rPr lang="ru-RU" dirty="0" smtClean="0">
                <a:latin typeface="Calibri"/>
              </a:rPr>
              <a:t> («</a:t>
            </a:r>
            <a:r>
              <a:rPr lang="ru-RU" dirty="0" err="1" smtClean="0">
                <a:latin typeface="Calibri"/>
              </a:rPr>
              <a:t>Найырал</a:t>
            </a:r>
            <a:r>
              <a:rPr lang="ru-RU" dirty="0" smtClean="0">
                <a:latin typeface="Calibri"/>
              </a:rPr>
              <a:t>», «</a:t>
            </a:r>
            <a:r>
              <a:rPr lang="ru-RU" dirty="0" err="1" smtClean="0">
                <a:latin typeface="Calibri"/>
              </a:rPr>
              <a:t>Россияга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алдар</a:t>
            </a:r>
            <a:r>
              <a:rPr lang="ru-RU" dirty="0" smtClean="0">
                <a:latin typeface="Calibri"/>
              </a:rPr>
              <a:t>»)</a:t>
            </a:r>
          </a:p>
          <a:p>
            <a:r>
              <a:rPr lang="ru-RU" dirty="0" err="1" smtClean="0">
                <a:latin typeface="Calibri"/>
              </a:rPr>
              <a:t>Шериг-патриоттуг</a:t>
            </a:r>
            <a:r>
              <a:rPr lang="ru-RU" dirty="0" smtClean="0">
                <a:latin typeface="Calibri"/>
              </a:rPr>
              <a:t> тема («</a:t>
            </a:r>
            <a:r>
              <a:rPr lang="ru-RU" dirty="0" err="1" smtClean="0">
                <a:latin typeface="Calibri"/>
              </a:rPr>
              <a:t>Сат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Бүрзеккей</a:t>
            </a:r>
            <a:r>
              <a:rPr lang="ru-RU" dirty="0" smtClean="0">
                <a:latin typeface="Calibri"/>
              </a:rPr>
              <a:t>»)</a:t>
            </a:r>
          </a:p>
          <a:p>
            <a:r>
              <a:rPr lang="ru-RU" dirty="0" err="1" smtClean="0">
                <a:latin typeface="Calibri"/>
              </a:rPr>
              <a:t>Ие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кижиниң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овур-хевирин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чуруп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к</a:t>
            </a:r>
            <a:r>
              <a:rPr lang="ru-RU" dirty="0" err="1" smtClean="0">
                <a:latin typeface="Times New Roman"/>
                <a:cs typeface="Times New Roman"/>
              </a:rPr>
              <a:t>ө</a:t>
            </a:r>
            <a:r>
              <a:rPr lang="ru-RU" dirty="0" err="1" smtClean="0"/>
              <a:t>рг</a:t>
            </a:r>
            <a:r>
              <a:rPr lang="ru-RU" dirty="0" err="1" smtClean="0">
                <a:latin typeface="Calibri"/>
              </a:rPr>
              <a:t>үзери</a:t>
            </a:r>
            <a:r>
              <a:rPr lang="ru-RU" dirty="0" smtClean="0">
                <a:latin typeface="Calibri"/>
              </a:rPr>
              <a:t> («</a:t>
            </a:r>
            <a:r>
              <a:rPr lang="ru-RU" dirty="0" err="1" smtClean="0">
                <a:latin typeface="Calibri"/>
              </a:rPr>
              <a:t>Ие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чүрээ</a:t>
            </a:r>
            <a:r>
              <a:rPr lang="ru-RU" dirty="0" smtClean="0">
                <a:latin typeface="Calibri"/>
              </a:rPr>
              <a:t>»)</a:t>
            </a:r>
            <a:endParaRPr lang="ru-RU" dirty="0">
              <a:latin typeface="Calibri"/>
            </a:endParaRPr>
          </a:p>
          <a:p>
            <a:endParaRPr lang="ru-RU" dirty="0"/>
          </a:p>
          <a:p>
            <a:endParaRPr lang="ru-RU" dirty="0" smtClean="0">
              <a:latin typeface="Calibri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Чогаадыкчы</a:t>
            </a:r>
            <a:r>
              <a:rPr lang="ru-RU" dirty="0" smtClean="0"/>
              <a:t> </a:t>
            </a:r>
            <a:r>
              <a:rPr lang="ru-RU" dirty="0" err="1" smtClean="0"/>
              <a:t>угланыышкыннары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1299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ru-RU" dirty="0" err="1" smtClean="0">
                <a:latin typeface="Times New Roman"/>
                <a:cs typeface="Times New Roman"/>
              </a:rPr>
              <a:t>Россия-эн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байлак</a:t>
            </a:r>
            <a:r>
              <a:rPr lang="ru-RU" dirty="0" smtClean="0">
                <a:latin typeface="Times New Roman"/>
                <a:cs typeface="Times New Roman"/>
              </a:rPr>
              <a:t>, </a:t>
            </a:r>
            <a:r>
              <a:rPr lang="ru-RU" dirty="0" err="1" smtClean="0">
                <a:latin typeface="Times New Roman"/>
                <a:cs typeface="Times New Roman"/>
              </a:rPr>
              <a:t>куштуг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чурт</a:t>
            </a:r>
            <a:r>
              <a:rPr lang="ru-RU" dirty="0" smtClean="0">
                <a:latin typeface="Calibri"/>
                <a:cs typeface="Times New Roman"/>
              </a:rPr>
              <a:t>- </a:t>
            </a:r>
            <a:r>
              <a:rPr lang="ru-RU" dirty="0" err="1" smtClean="0">
                <a:latin typeface="Times New Roman"/>
                <a:cs typeface="Times New Roman"/>
              </a:rPr>
              <a:t>өзек </a:t>
            </a:r>
            <a:r>
              <a:rPr lang="ru-RU" dirty="0" smtClean="0">
                <a:latin typeface="Times New Roman"/>
                <a:cs typeface="Times New Roman"/>
              </a:rPr>
              <a:t>тема</a:t>
            </a:r>
          </a:p>
          <a:p>
            <a:pPr marL="0" indent="0">
              <a:buNone/>
            </a:pPr>
            <a:endParaRPr lang="ru-RU" dirty="0" smtClean="0">
              <a:latin typeface="Times New Roman"/>
              <a:cs typeface="Times New Roman"/>
            </a:endParaRPr>
          </a:p>
          <a:p>
            <a:pPr marL="0" indent="0"/>
            <a:r>
              <a:rPr lang="ru-RU" dirty="0" err="1" smtClean="0">
                <a:latin typeface="Times New Roman"/>
                <a:cs typeface="Times New Roman"/>
              </a:rPr>
              <a:t>Амгы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үени</a:t>
            </a:r>
            <a:r>
              <a:rPr lang="ru-RU" dirty="0" err="1" smtClean="0">
                <a:latin typeface="Calibri"/>
                <a:cs typeface="Times New Roman"/>
              </a:rPr>
              <a:t>ң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кижизиниң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х</a:t>
            </a:r>
            <a:r>
              <a:rPr lang="ru-RU" dirty="0" err="1" smtClean="0">
                <a:latin typeface="Times New Roman"/>
                <a:cs typeface="Times New Roman"/>
              </a:rPr>
              <a:t>өгл</a:t>
            </a:r>
            <a:r>
              <a:rPr lang="ru-RU" dirty="0" err="1" smtClean="0">
                <a:latin typeface="Calibri"/>
                <a:cs typeface="Times New Roman"/>
              </a:rPr>
              <a:t>үг</a:t>
            </a:r>
            <a:r>
              <a:rPr lang="ru-RU" dirty="0" smtClean="0">
                <a:latin typeface="Calibri"/>
                <a:cs typeface="Times New Roman"/>
              </a:rPr>
              <a:t>, </a:t>
            </a:r>
            <a:r>
              <a:rPr lang="ru-RU" dirty="0" err="1" smtClean="0">
                <a:latin typeface="Calibri"/>
                <a:cs typeface="Times New Roman"/>
              </a:rPr>
              <a:t>чаагай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амыдыралчы</a:t>
            </a:r>
            <a:r>
              <a:rPr lang="ru-RU" dirty="0" smtClean="0">
                <a:latin typeface="Calibri"/>
                <a:cs typeface="Times New Roman"/>
              </a:rPr>
              <a:t>, </a:t>
            </a:r>
            <a:r>
              <a:rPr lang="ru-RU" dirty="0" err="1" smtClean="0">
                <a:latin typeface="Calibri"/>
                <a:cs typeface="Times New Roman"/>
              </a:rPr>
              <a:t>чырык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сеткилдери</a:t>
            </a:r>
            <a:endParaRPr lang="ru-RU" dirty="0" smtClean="0">
              <a:latin typeface="Calibri"/>
              <a:cs typeface="Times New Roman"/>
            </a:endParaRPr>
          </a:p>
          <a:p>
            <a:pPr marL="0" indent="0"/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чер-чуртуну</a:t>
            </a:r>
            <a:r>
              <a:rPr lang="ru-RU" dirty="0" err="1" smtClean="0">
                <a:latin typeface="Lucida Sans Unicode"/>
                <a:cs typeface="Lucida Sans Unicode"/>
              </a:rPr>
              <a:t>ң</a:t>
            </a:r>
            <a:r>
              <a:rPr lang="ru-RU" dirty="0" err="1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бойдузу-биле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чарылбас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быжыг</a:t>
            </a:r>
            <a:r>
              <a:rPr lang="ru-RU" dirty="0" smtClean="0">
                <a:latin typeface="Calibri"/>
                <a:cs typeface="Times New Roman"/>
              </a:rPr>
              <a:t> </a:t>
            </a:r>
            <a:r>
              <a:rPr lang="ru-RU" dirty="0" err="1" smtClean="0">
                <a:latin typeface="Calibri"/>
                <a:cs typeface="Times New Roman"/>
              </a:rPr>
              <a:t>харылзаазы</a:t>
            </a:r>
            <a:endParaRPr lang="ru-RU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ru-RU" dirty="0" smtClean="0">
                <a:latin typeface="Times New Roman"/>
                <a:cs typeface="Times New Roman"/>
              </a:rPr>
              <a:t> </a:t>
            </a:r>
            <a:endParaRPr lang="ru-RU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>
                <a:latin typeface="Calibri"/>
              </a:rPr>
              <a:t>Шүлүк </a:t>
            </a:r>
            <a:r>
              <a:rPr lang="ru-RU" dirty="0" smtClean="0">
                <a:latin typeface="Calibri"/>
              </a:rPr>
              <a:t>«</a:t>
            </a:r>
            <a:r>
              <a:rPr lang="ru-RU" dirty="0" err="1" smtClean="0">
                <a:latin typeface="Calibri"/>
              </a:rPr>
              <a:t>Россияга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Алдар</a:t>
            </a:r>
            <a:r>
              <a:rPr lang="ru-RU" dirty="0" smtClean="0">
                <a:latin typeface="Calibri"/>
              </a:rPr>
              <a:t>»</a:t>
            </a:r>
            <a:r>
              <a:rPr lang="ru-RU" dirty="0">
                <a:latin typeface="Calibri"/>
              </a:rPr>
              <a:t/>
            </a:r>
            <a:br>
              <a:rPr lang="ru-RU" dirty="0">
                <a:latin typeface="Calibri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10471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Ш</a:t>
            </a:r>
            <a:r>
              <a:rPr lang="ru-RU" dirty="0" err="1" smtClean="0">
                <a:latin typeface="Calibri"/>
              </a:rPr>
              <a:t>ѳ</a:t>
            </a:r>
            <a:r>
              <a:rPr lang="ru-RU" dirty="0" err="1" smtClean="0"/>
              <a:t>лу, шынаа</a:t>
            </a:r>
            <a:r>
              <a:rPr lang="ru-RU" dirty="0" smtClean="0"/>
              <a:t>, </a:t>
            </a:r>
            <a:r>
              <a:rPr lang="ru-RU" dirty="0" err="1" smtClean="0"/>
              <a:t>далай</a:t>
            </a:r>
            <a:r>
              <a:rPr lang="ru-RU" dirty="0" smtClean="0"/>
              <a:t> </a:t>
            </a:r>
            <a:r>
              <a:rPr lang="ru-RU" dirty="0" err="1" smtClean="0"/>
              <a:t>суунда</a:t>
            </a:r>
            <a:r>
              <a:rPr lang="ru-RU" dirty="0" smtClean="0"/>
              <a:t>, </a:t>
            </a:r>
            <a:r>
              <a:rPr lang="ru-RU" dirty="0" err="1" smtClean="0"/>
              <a:t>дагларында</a:t>
            </a:r>
            <a:r>
              <a:rPr lang="ru-RU" dirty="0" smtClean="0"/>
              <a:t> –  </a:t>
            </a:r>
            <a:r>
              <a:rPr lang="ru-RU" dirty="0" err="1" smtClean="0"/>
              <a:t>Россияны</a:t>
            </a:r>
            <a:r>
              <a:rPr lang="ru-RU" dirty="0" err="1" smtClean="0">
                <a:latin typeface="Lucida Sans Unicode"/>
                <a:cs typeface="Lucida Sans Unicode"/>
              </a:rPr>
              <a:t>ң </a:t>
            </a:r>
            <a:r>
              <a:rPr lang="ru-RU" dirty="0" err="1" smtClean="0"/>
              <a:t>байлаа</a:t>
            </a:r>
            <a:endParaRPr lang="ru-RU" dirty="0" smtClean="0"/>
          </a:p>
          <a:p>
            <a:r>
              <a:rPr lang="ru-RU" dirty="0" err="1" smtClean="0"/>
              <a:t>Чону</a:t>
            </a:r>
            <a:r>
              <a:rPr lang="ru-RU" dirty="0" smtClean="0"/>
              <a:t>- </a:t>
            </a:r>
            <a:r>
              <a:rPr lang="ru-RU" dirty="0" err="1" smtClean="0"/>
              <a:t>араттар,солдаттар,кырган</a:t>
            </a:r>
            <a:r>
              <a:rPr lang="ru-RU" dirty="0" smtClean="0"/>
              <a:t>, </a:t>
            </a:r>
            <a:r>
              <a:rPr lang="ru-RU" dirty="0" err="1" smtClean="0"/>
              <a:t>чалыы</a:t>
            </a:r>
            <a:r>
              <a:rPr lang="ru-RU" dirty="0" smtClean="0"/>
              <a:t>, </a:t>
            </a:r>
            <a:r>
              <a:rPr lang="ru-RU" dirty="0" err="1" smtClean="0"/>
              <a:t>кысты</a:t>
            </a:r>
            <a:r>
              <a:rPr lang="ru-RU" dirty="0" err="1" smtClean="0">
                <a:latin typeface="Lucida Sans Unicode"/>
                <a:cs typeface="Lucida Sans Unicode"/>
              </a:rPr>
              <a:t>ң</a:t>
            </a:r>
            <a:r>
              <a:rPr lang="ru-RU" dirty="0" err="1" smtClean="0"/>
              <a:t>, оолду</a:t>
            </a:r>
            <a:r>
              <a:rPr lang="ru-RU" dirty="0" err="1" smtClean="0">
                <a:latin typeface="Lucida Sans Unicode"/>
                <a:cs typeface="Lucida Sans Unicode"/>
              </a:rPr>
              <a:t>ң</a:t>
            </a:r>
            <a:endParaRPr lang="ru-RU" dirty="0" smtClean="0">
              <a:latin typeface="Lucida Sans Unicode"/>
              <a:cs typeface="Lucida Sans Unicode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Calibri"/>
              </a:rPr>
              <a:t>Шүлүкте  синонимнер</a:t>
            </a:r>
            <a:r>
              <a:rPr lang="ru-RU" dirty="0" smtClean="0">
                <a:latin typeface="Calibri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673258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Эпитеттер:тараалан</a:t>
            </a:r>
            <a:r>
              <a:rPr lang="ru-RU" sz="3600" dirty="0" smtClean="0"/>
              <a:t>  бай,  </a:t>
            </a:r>
            <a:r>
              <a:rPr lang="ru-RU" sz="3600" dirty="0" err="1" smtClean="0"/>
              <a:t>тиг</a:t>
            </a:r>
            <a:r>
              <a:rPr lang="ru-RU" sz="3600" dirty="0" smtClean="0"/>
              <a:t> </a:t>
            </a:r>
            <a:r>
              <a:rPr lang="ru-RU" sz="3600" dirty="0" err="1" smtClean="0"/>
              <a:t>чок</a:t>
            </a:r>
            <a:r>
              <a:rPr lang="ru-RU" sz="3600" dirty="0" smtClean="0"/>
              <a:t> </a:t>
            </a:r>
            <a:r>
              <a:rPr lang="ru-RU" sz="3600" dirty="0" err="1" smtClean="0"/>
              <a:t>к</a:t>
            </a:r>
            <a:r>
              <a:rPr lang="ru-RU" sz="3600" dirty="0" err="1" smtClean="0">
                <a:latin typeface="Calibri"/>
              </a:rPr>
              <a:t>ѳ</a:t>
            </a:r>
            <a:r>
              <a:rPr lang="ru-RU" sz="3600" dirty="0" err="1" smtClean="0"/>
              <a:t>к дээр</a:t>
            </a:r>
            <a:r>
              <a:rPr lang="ru-RU" sz="3600" dirty="0" smtClean="0"/>
              <a:t>, </a:t>
            </a:r>
            <a:r>
              <a:rPr lang="ru-RU" sz="3600" dirty="0" err="1" smtClean="0"/>
              <a:t>улуг</a:t>
            </a:r>
            <a:r>
              <a:rPr lang="ru-RU" sz="3600" dirty="0" smtClean="0"/>
              <a:t> </a:t>
            </a:r>
            <a:r>
              <a:rPr lang="ru-RU" sz="3600" dirty="0" err="1" smtClean="0"/>
              <a:t>пароходтар</a:t>
            </a:r>
            <a:r>
              <a:rPr lang="ru-RU" sz="3600" dirty="0" smtClean="0"/>
              <a:t>, уран </a:t>
            </a:r>
            <a:r>
              <a:rPr lang="ru-RU" sz="3600" dirty="0" err="1" smtClean="0"/>
              <a:t>ырлар</a:t>
            </a:r>
            <a:r>
              <a:rPr lang="ru-RU" sz="3600" dirty="0" smtClean="0"/>
              <a:t>, </a:t>
            </a:r>
            <a:r>
              <a:rPr lang="ru-RU" sz="3600" dirty="0" err="1" smtClean="0"/>
              <a:t>кырган</a:t>
            </a:r>
            <a:r>
              <a:rPr lang="ru-RU" sz="3600" dirty="0" smtClean="0"/>
              <a:t>, </a:t>
            </a:r>
            <a:r>
              <a:rPr lang="ru-RU" sz="3600" dirty="0" err="1" smtClean="0"/>
              <a:t>чалыы</a:t>
            </a:r>
            <a:r>
              <a:rPr lang="ru-RU" sz="3600" dirty="0" smtClean="0"/>
              <a:t> </a:t>
            </a:r>
            <a:r>
              <a:rPr lang="ru-RU" sz="3600" dirty="0" err="1" smtClean="0"/>
              <a:t>чон</a:t>
            </a:r>
            <a:r>
              <a:rPr lang="ru-RU" sz="3600" dirty="0" smtClean="0"/>
              <a:t>, </a:t>
            </a:r>
            <a:r>
              <a:rPr lang="ru-RU" sz="3600" dirty="0" err="1" smtClean="0"/>
              <a:t>кучулуг</a:t>
            </a:r>
            <a:r>
              <a:rPr lang="ru-RU" sz="3600" dirty="0" smtClean="0"/>
              <a:t> Россия, совет </a:t>
            </a:r>
            <a:r>
              <a:rPr lang="ru-RU" sz="3600" dirty="0" err="1" smtClean="0"/>
              <a:t>чурт</a:t>
            </a:r>
            <a:endParaRPr lang="ru-RU" sz="36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Ш</a:t>
            </a:r>
            <a:r>
              <a:rPr lang="ru-RU" dirty="0" err="1" smtClean="0">
                <a:latin typeface="Calibri"/>
              </a:rPr>
              <a:t>үлүкте дылдың </a:t>
            </a:r>
            <a:r>
              <a:rPr lang="ru-RU" dirty="0" smtClean="0">
                <a:latin typeface="Calibri"/>
              </a:rPr>
              <a:t>уран</a:t>
            </a:r>
            <a:r>
              <a:rPr lang="en-US" dirty="0" smtClean="0">
                <a:latin typeface="Calibri"/>
              </a:rPr>
              <a:t>-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аргалары</a:t>
            </a:r>
            <a:r>
              <a:rPr lang="ru-RU" dirty="0" smtClean="0">
                <a:latin typeface="Calibri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38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924943"/>
            <a:ext cx="7408333" cy="32012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err="1" smtClean="0"/>
              <a:t>Кичээнгейлиг</a:t>
            </a:r>
            <a:r>
              <a:rPr lang="ru-RU" sz="4000" dirty="0" smtClean="0"/>
              <a:t> </a:t>
            </a:r>
            <a:r>
              <a:rPr lang="ru-RU" sz="4000" dirty="0" err="1" smtClean="0"/>
              <a:t>к</a:t>
            </a:r>
            <a:r>
              <a:rPr lang="ru-RU" sz="4000" dirty="0" err="1" smtClean="0">
                <a:latin typeface="Calibri"/>
                <a:cs typeface="Calibri"/>
              </a:rPr>
              <a:t>ө</a:t>
            </a:r>
            <a:r>
              <a:rPr lang="ru-RU" sz="4000" dirty="0" err="1" smtClean="0"/>
              <a:t>ргени</a:t>
            </a:r>
            <a:r>
              <a:rPr lang="ru-RU" sz="4000" dirty="0" err="1" smtClean="0">
                <a:latin typeface="Calibri"/>
                <a:cs typeface="Calibri"/>
              </a:rPr>
              <a:t>ӊ</a:t>
            </a:r>
            <a:r>
              <a:rPr lang="ru-RU" sz="4000" dirty="0" err="1" smtClean="0"/>
              <a:t>ер</a:t>
            </a:r>
            <a:r>
              <a:rPr lang="ru-RU" sz="4000" dirty="0" smtClean="0"/>
              <a:t> </a:t>
            </a:r>
            <a:r>
              <a:rPr lang="ru-RU" sz="4000" dirty="0" err="1" smtClean="0"/>
              <a:t>дээш</a:t>
            </a:r>
            <a:r>
              <a:rPr lang="ru-RU" sz="4000" dirty="0" smtClean="0"/>
              <a:t>, </a:t>
            </a:r>
            <a:r>
              <a:rPr lang="ru-RU" sz="4000" dirty="0" err="1" smtClean="0"/>
              <a:t>четтирдим</a:t>
            </a:r>
            <a:r>
              <a:rPr lang="ru-RU" sz="4000" dirty="0"/>
              <a:t>!</a:t>
            </a:r>
            <a:endParaRPr lang="ru-RU" sz="40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695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786" y="2285992"/>
            <a:ext cx="7962678" cy="3663288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Ш</a:t>
            </a:r>
            <a:r>
              <a:rPr lang="ru-RU" sz="3200" dirty="0" err="1" smtClean="0">
                <a:latin typeface="Calibri"/>
              </a:rPr>
              <a:t>үлүктүң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сайгарылгазын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кылыры</a:t>
            </a:r>
            <a:r>
              <a:rPr lang="ru-RU" sz="3200" dirty="0" smtClean="0">
                <a:latin typeface="Calibri"/>
              </a:rPr>
              <a:t> </a:t>
            </a:r>
          </a:p>
          <a:p>
            <a:r>
              <a:rPr lang="ru-RU" sz="3200" dirty="0" err="1" smtClean="0"/>
              <a:t>Ш</a:t>
            </a:r>
            <a:r>
              <a:rPr lang="ru-RU" sz="3200" dirty="0" err="1" smtClean="0">
                <a:latin typeface="Calibri"/>
              </a:rPr>
              <a:t>үлүкте Россияга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эргеленигни</a:t>
            </a:r>
            <a:r>
              <a:rPr lang="ru-RU" sz="3200" dirty="0" smtClean="0">
                <a:latin typeface="Calibri"/>
              </a:rPr>
              <a:t>, </a:t>
            </a:r>
            <a:r>
              <a:rPr lang="ru-RU" sz="3200" dirty="0" err="1" smtClean="0">
                <a:latin typeface="Calibri"/>
              </a:rPr>
              <a:t>чоргааралды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илереткенин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сайгарып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бадыткаары</a:t>
            </a:r>
            <a:endParaRPr lang="ru-RU" sz="3200" dirty="0" smtClean="0">
              <a:latin typeface="Calibri"/>
            </a:endParaRPr>
          </a:p>
          <a:p>
            <a:r>
              <a:rPr lang="ru-RU" sz="3200" dirty="0" err="1" smtClean="0">
                <a:latin typeface="Calibri"/>
              </a:rPr>
              <a:t>Чечен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чогаалга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сонуургалды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оттурары</a:t>
            </a:r>
            <a:r>
              <a:rPr lang="ru-RU" sz="3200" dirty="0" smtClean="0">
                <a:latin typeface="Calibri"/>
              </a:rPr>
              <a:t>,  </a:t>
            </a:r>
            <a:r>
              <a:rPr lang="ru-RU" sz="3200" dirty="0" err="1" smtClean="0">
                <a:latin typeface="Calibri"/>
              </a:rPr>
              <a:t>чер-чуртунга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ынакшылды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кижизидери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Сорулгазы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4387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Тыва </a:t>
            </a:r>
            <a:r>
              <a:rPr lang="ru-RU" sz="3200" dirty="0" err="1" smtClean="0"/>
              <a:t>ш</a:t>
            </a:r>
            <a:r>
              <a:rPr lang="ru-RU" sz="3200" dirty="0" err="1" smtClean="0">
                <a:latin typeface="Calibri"/>
              </a:rPr>
              <a:t>үлүк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чогаалынга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шенелде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сайгарылганы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кылып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чорударын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кызытканы</a:t>
            </a:r>
            <a:endParaRPr lang="ru-RU" sz="3200" dirty="0" smtClean="0">
              <a:latin typeface="Calibri"/>
            </a:endParaRPr>
          </a:p>
          <a:p>
            <a:r>
              <a:rPr lang="ru-RU" sz="3200" dirty="0" smtClean="0">
                <a:latin typeface="Calibri"/>
              </a:rPr>
              <a:t>Тыва </a:t>
            </a:r>
            <a:r>
              <a:rPr lang="ru-RU" sz="3200" dirty="0" err="1" smtClean="0">
                <a:latin typeface="Calibri"/>
              </a:rPr>
              <a:t>чечен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чогаалдың сайгарылгазынга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үлүг-хуузун киирери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Calibri"/>
              </a:rPr>
              <a:t>Теманы</a:t>
            </a:r>
            <a:r>
              <a:rPr lang="ru-RU" dirty="0" err="1" smtClean="0">
                <a:latin typeface="Lucida Sans Unicode"/>
                <a:cs typeface="Lucida Sans Unicode"/>
              </a:rPr>
              <a:t>ң</a:t>
            </a:r>
            <a:r>
              <a:rPr lang="ru-RU" dirty="0" err="1" smtClean="0">
                <a:latin typeface="Calibri"/>
              </a:rPr>
              <a:t> чугулазы</a:t>
            </a:r>
            <a:r>
              <a:rPr lang="ru-RU" dirty="0" smtClean="0">
                <a:latin typeface="Calibri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18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Моо</a:t>
            </a:r>
            <a:r>
              <a:rPr lang="ru-RU" sz="3200" dirty="0" err="1" smtClean="0">
                <a:latin typeface="Calibri"/>
              </a:rPr>
              <a:t>ң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мурнунда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бо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темага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сайгарылга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турбааны</a:t>
            </a:r>
            <a:endParaRPr lang="ru-RU" sz="3200" dirty="0" smtClean="0">
              <a:latin typeface="Calibri"/>
            </a:endParaRPr>
          </a:p>
          <a:p>
            <a:r>
              <a:rPr lang="ru-RU" sz="3200" dirty="0" err="1" smtClean="0">
                <a:latin typeface="Calibri"/>
              </a:rPr>
              <a:t>Бүгү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номчукчуларга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сайгарылга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талазы</a:t>
            </a:r>
            <a:r>
              <a:rPr lang="ru-RU" sz="3200" dirty="0" smtClean="0">
                <a:latin typeface="Calibri"/>
              </a:rPr>
              <a:t>-биле </a:t>
            </a:r>
            <a:r>
              <a:rPr lang="ru-RU" sz="3200" dirty="0" err="1" smtClean="0">
                <a:latin typeface="Calibri"/>
              </a:rPr>
              <a:t>дуза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болдурганы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Ажылды</a:t>
            </a:r>
            <a:r>
              <a:rPr lang="ru-RU" dirty="0" err="1" smtClean="0">
                <a:latin typeface="Calibri"/>
              </a:rPr>
              <a:t>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чаазы</a:t>
            </a:r>
            <a:r>
              <a:rPr lang="ru-RU" dirty="0" smtClean="0">
                <a:latin typeface="Calibri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6477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 smtClean="0"/>
              <a:t>Хайгаарал</a:t>
            </a:r>
            <a:r>
              <a:rPr lang="ru-RU" sz="3200" dirty="0" smtClean="0"/>
              <a:t> методу</a:t>
            </a:r>
          </a:p>
          <a:p>
            <a:r>
              <a:rPr lang="ru-RU" sz="3200" dirty="0" err="1" smtClean="0"/>
              <a:t>Шинчилел</a:t>
            </a:r>
            <a:r>
              <a:rPr lang="ru-RU" sz="3200" dirty="0" smtClean="0"/>
              <a:t> методу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Ажыглаан</a:t>
            </a:r>
            <a:r>
              <a:rPr lang="ru-RU" dirty="0" smtClean="0"/>
              <a:t> </a:t>
            </a:r>
            <a:r>
              <a:rPr lang="ru-RU" dirty="0" err="1" smtClean="0"/>
              <a:t>методтар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1735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99592" y="2708920"/>
            <a:ext cx="7408333" cy="3528392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О.Сувакпитти</a:t>
            </a:r>
            <a:r>
              <a:rPr lang="ru-RU" sz="2800" dirty="0" err="1" smtClean="0">
                <a:latin typeface="Calibri"/>
              </a:rPr>
              <a:t>ң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номнары</a:t>
            </a:r>
            <a:r>
              <a:rPr lang="ru-RU" sz="2800" dirty="0" smtClean="0">
                <a:latin typeface="Calibri"/>
              </a:rPr>
              <a:t>-биле </a:t>
            </a:r>
            <a:r>
              <a:rPr lang="ru-RU" sz="2800" dirty="0" err="1" smtClean="0">
                <a:latin typeface="Calibri"/>
              </a:rPr>
              <a:t>танышканы</a:t>
            </a:r>
            <a:endParaRPr lang="ru-RU" sz="2800" dirty="0" smtClean="0">
              <a:latin typeface="Calibri"/>
            </a:endParaRPr>
          </a:p>
          <a:p>
            <a:r>
              <a:rPr lang="ru-RU" sz="2800" dirty="0" err="1" smtClean="0">
                <a:latin typeface="Calibri"/>
              </a:rPr>
              <a:t>Чогаалчының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дугайында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материалдар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чыгганы</a:t>
            </a:r>
            <a:endParaRPr lang="ru-RU" sz="2800" dirty="0" smtClean="0">
              <a:latin typeface="Calibri"/>
            </a:endParaRPr>
          </a:p>
          <a:p>
            <a:r>
              <a:rPr lang="ru-RU" sz="2800" dirty="0" err="1" smtClean="0"/>
              <a:t>О.Сувакпитти</a:t>
            </a:r>
            <a:r>
              <a:rPr lang="ru-RU" sz="2800" dirty="0" err="1" smtClean="0">
                <a:latin typeface="Calibri"/>
              </a:rPr>
              <a:t>ң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чогаалдарының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дугайында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сайгарылга</a:t>
            </a:r>
            <a:r>
              <a:rPr lang="ru-RU" sz="2800" dirty="0" smtClean="0">
                <a:latin typeface="Calibri"/>
              </a:rPr>
              <a:t> </a:t>
            </a:r>
            <a:r>
              <a:rPr lang="ru-RU" sz="2800" dirty="0" err="1" smtClean="0">
                <a:latin typeface="Calibri"/>
              </a:rPr>
              <a:t>материалдары</a:t>
            </a:r>
            <a:r>
              <a:rPr lang="ru-RU" sz="2800" dirty="0" smtClean="0">
                <a:latin typeface="Calibri"/>
              </a:rPr>
              <a:t>-биле </a:t>
            </a:r>
            <a:r>
              <a:rPr lang="ru-RU" sz="2800" dirty="0" err="1" smtClean="0">
                <a:latin typeface="Calibri"/>
              </a:rPr>
              <a:t>танышканы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Кылган</a:t>
            </a:r>
            <a:r>
              <a:rPr lang="ru-RU" dirty="0" smtClean="0"/>
              <a:t> </a:t>
            </a:r>
            <a:r>
              <a:rPr lang="ru-RU" dirty="0" err="1" smtClean="0"/>
              <a:t>ажылдар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61758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817" t="6505" r="4548" b="22708"/>
          <a:stretch/>
        </p:blipFill>
        <p:spPr>
          <a:xfrm>
            <a:off x="2699792" y="2636912"/>
            <a:ext cx="3240360" cy="393813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Олег </a:t>
            </a:r>
            <a:r>
              <a:rPr lang="ru-RU" sz="3200" dirty="0" err="1" smtClean="0">
                <a:latin typeface="Calibri"/>
              </a:rPr>
              <a:t>Өдербеевич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Сувакпит</a:t>
            </a:r>
            <a:r>
              <a:rPr lang="ru-RU" sz="3200" dirty="0" smtClean="0">
                <a:latin typeface="Calibri"/>
              </a:rPr>
              <a:t> 1926 </a:t>
            </a:r>
            <a:r>
              <a:rPr lang="ru-RU" sz="3200" dirty="0" err="1" smtClean="0">
                <a:latin typeface="Calibri"/>
              </a:rPr>
              <a:t>чылдың</a:t>
            </a:r>
            <a:r>
              <a:rPr lang="ru-RU" sz="3200" dirty="0" smtClean="0">
                <a:latin typeface="Calibri"/>
              </a:rPr>
              <a:t> май 9-та </a:t>
            </a:r>
            <a:r>
              <a:rPr lang="ru-RU" sz="3200" dirty="0" err="1" smtClean="0">
                <a:latin typeface="Calibri"/>
              </a:rPr>
              <a:t>Чө</a:t>
            </a:r>
            <a:r>
              <a:rPr lang="ru-RU" sz="3200" dirty="0" err="1" smtClean="0">
                <a:latin typeface="Times New Roman"/>
                <a:cs typeface="Times New Roman"/>
              </a:rPr>
              <a:t>өн-Хемчик</a:t>
            </a:r>
            <a:r>
              <a:rPr lang="ru-RU" sz="3200" dirty="0" smtClean="0">
                <a:latin typeface="Times New Roman"/>
                <a:cs typeface="Times New Roman"/>
              </a:rPr>
              <a:t> </a:t>
            </a:r>
            <a:r>
              <a:rPr lang="ru-RU" sz="3200" dirty="0" err="1" smtClean="0">
                <a:latin typeface="Times New Roman"/>
                <a:cs typeface="Times New Roman"/>
              </a:rPr>
              <a:t>кожуунну</a:t>
            </a:r>
            <a:r>
              <a:rPr lang="ru-RU" sz="3200" dirty="0" err="1" smtClean="0">
                <a:latin typeface="Calibri"/>
                <a:cs typeface="Times New Roman"/>
              </a:rPr>
              <a:t>ң</a:t>
            </a:r>
            <a:r>
              <a:rPr lang="ru-RU" sz="3200" dirty="0" smtClean="0">
                <a:latin typeface="Calibri"/>
                <a:cs typeface="Times New Roman"/>
              </a:rPr>
              <a:t> Баян-</a:t>
            </a:r>
            <a:r>
              <a:rPr lang="ru-RU" sz="3200" dirty="0" err="1" smtClean="0">
                <a:latin typeface="Calibri"/>
                <a:cs typeface="Times New Roman"/>
              </a:rPr>
              <a:t>Дугайга</a:t>
            </a:r>
            <a:r>
              <a:rPr lang="ru-RU" sz="3200" dirty="0" smtClean="0">
                <a:latin typeface="Calibri"/>
                <a:cs typeface="Times New Roman"/>
              </a:rPr>
              <a:t> </a:t>
            </a:r>
            <a:r>
              <a:rPr lang="ru-RU" sz="3200" dirty="0" err="1" smtClean="0">
                <a:latin typeface="Calibri"/>
                <a:cs typeface="Times New Roman"/>
              </a:rPr>
              <a:t>т</a:t>
            </a:r>
            <a:r>
              <a:rPr lang="ru-RU" sz="3200" dirty="0" err="1" smtClean="0">
                <a:latin typeface="Times New Roman"/>
                <a:cs typeface="Times New Roman"/>
              </a:rPr>
              <a:t>өр</a:t>
            </a:r>
            <a:r>
              <a:rPr lang="ru-RU" sz="3200" dirty="0" err="1" smtClean="0">
                <a:latin typeface="Calibri"/>
                <a:cs typeface="Times New Roman"/>
              </a:rPr>
              <a:t>үттүнген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88377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10 </a:t>
            </a:r>
            <a:r>
              <a:rPr lang="ru-RU" dirty="0" err="1" smtClean="0"/>
              <a:t>ажыг</a:t>
            </a:r>
            <a:r>
              <a:rPr lang="ru-RU" dirty="0" smtClean="0"/>
              <a:t> </a:t>
            </a:r>
            <a:r>
              <a:rPr lang="ru-RU" dirty="0" err="1" smtClean="0"/>
              <a:t>номнарны</a:t>
            </a:r>
            <a:r>
              <a:rPr lang="ru-RU" dirty="0" err="1" smtClean="0">
                <a:latin typeface="Calibri"/>
              </a:rPr>
              <a:t>ң</a:t>
            </a:r>
            <a:r>
              <a:rPr lang="ru-RU" dirty="0" smtClean="0">
                <a:latin typeface="Calibri"/>
              </a:rPr>
              <a:t> автору: «</a:t>
            </a:r>
            <a:r>
              <a:rPr lang="ru-RU" dirty="0" err="1" smtClean="0">
                <a:latin typeface="Calibri"/>
              </a:rPr>
              <a:t>Сеткилдиң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чазы</a:t>
            </a:r>
            <a:r>
              <a:rPr lang="ru-RU" dirty="0" smtClean="0">
                <a:latin typeface="Calibri"/>
              </a:rPr>
              <a:t>», «</a:t>
            </a:r>
            <a:r>
              <a:rPr lang="ru-RU" dirty="0" err="1" smtClean="0">
                <a:latin typeface="Calibri"/>
              </a:rPr>
              <a:t>Сүзүглелим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хайыразы</a:t>
            </a:r>
            <a:r>
              <a:rPr lang="ru-RU" dirty="0" smtClean="0">
                <a:latin typeface="Calibri"/>
              </a:rPr>
              <a:t>», «</a:t>
            </a:r>
            <a:r>
              <a:rPr lang="ru-RU" dirty="0" err="1" smtClean="0">
                <a:latin typeface="Calibri"/>
              </a:rPr>
              <a:t>Ынакшылым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кывыышкыны</a:t>
            </a:r>
            <a:r>
              <a:rPr lang="ru-RU" dirty="0" smtClean="0">
                <a:latin typeface="Calibri"/>
              </a:rPr>
              <a:t>» </a:t>
            </a:r>
            <a:r>
              <a:rPr lang="ru-RU" dirty="0" err="1" smtClean="0">
                <a:latin typeface="Calibri"/>
              </a:rPr>
              <a:t>дээш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Calibri"/>
              </a:rPr>
              <a:t>оон-даа</a:t>
            </a:r>
            <a:r>
              <a:rPr lang="ru-RU" dirty="0" smtClean="0">
                <a:latin typeface="Calibri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өске</a:t>
            </a:r>
            <a:endParaRPr lang="ru-RU" dirty="0" smtClean="0">
              <a:latin typeface="Times New Roman"/>
              <a:cs typeface="Times New Roman"/>
            </a:endParaRPr>
          </a:p>
          <a:p>
            <a:r>
              <a:rPr lang="ru-RU" dirty="0" err="1" smtClean="0">
                <a:latin typeface="Times New Roman"/>
                <a:cs typeface="Times New Roman"/>
              </a:rPr>
              <a:t>Уруглар</a:t>
            </a:r>
            <a:r>
              <a:rPr lang="ru-RU" dirty="0" smtClean="0">
                <a:latin typeface="Times New Roman"/>
                <a:cs typeface="Times New Roman"/>
              </a:rPr>
              <a:t> </a:t>
            </a:r>
            <a:r>
              <a:rPr lang="ru-RU" dirty="0" err="1" smtClean="0">
                <a:latin typeface="Times New Roman"/>
                <a:cs typeface="Times New Roman"/>
              </a:rPr>
              <a:t>чогаалчызы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33129" y="620688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ru-RU" sz="4000" dirty="0" err="1" smtClean="0"/>
              <a:t>Чогаал</a:t>
            </a:r>
            <a:r>
              <a:rPr lang="ru-RU" sz="4000" dirty="0" smtClean="0"/>
              <a:t> </a:t>
            </a:r>
            <a:r>
              <a:rPr lang="ru-RU" sz="4000" dirty="0" err="1" smtClean="0"/>
              <a:t>ажылын</a:t>
            </a:r>
            <a:r>
              <a:rPr lang="ru-RU" sz="4000" dirty="0" smtClean="0"/>
              <a:t> 1942 </a:t>
            </a:r>
            <a:r>
              <a:rPr lang="ru-RU" sz="4000" dirty="0" err="1" smtClean="0"/>
              <a:t>чылда</a:t>
            </a:r>
            <a:r>
              <a:rPr lang="ru-RU" sz="4000" dirty="0" smtClean="0"/>
              <a:t> </a:t>
            </a:r>
            <a:r>
              <a:rPr lang="ru-RU" sz="4000" dirty="0" err="1" smtClean="0"/>
              <a:t>эгелээн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1565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Тыва АССР-</a:t>
            </a:r>
            <a:r>
              <a:rPr lang="ru-RU" sz="3200" dirty="0" err="1" smtClean="0"/>
              <a:t>ни</a:t>
            </a:r>
            <a:r>
              <a:rPr lang="ru-RU" sz="3200" dirty="0" err="1" smtClean="0">
                <a:latin typeface="Calibri"/>
              </a:rPr>
              <a:t>ң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культуразының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алдарлыг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ажылдакчызы</a:t>
            </a:r>
            <a:endParaRPr lang="ru-RU" sz="3200" dirty="0" smtClean="0">
              <a:latin typeface="Calibri"/>
            </a:endParaRPr>
          </a:p>
          <a:p>
            <a:r>
              <a:rPr lang="ru-RU" sz="3200" dirty="0" smtClean="0">
                <a:latin typeface="Calibri"/>
              </a:rPr>
              <a:t>Тыва </a:t>
            </a:r>
            <a:r>
              <a:rPr lang="ru-RU" sz="3200" dirty="0" err="1" smtClean="0">
                <a:latin typeface="Calibri"/>
              </a:rPr>
              <a:t>Республиканың</a:t>
            </a:r>
            <a:r>
              <a:rPr lang="ru-RU" sz="3200" dirty="0"/>
              <a:t> </a:t>
            </a:r>
            <a:r>
              <a:rPr lang="ru-RU" sz="3200" dirty="0" err="1" smtClean="0"/>
              <a:t>х</a:t>
            </a:r>
            <a:r>
              <a:rPr lang="ru-RU" sz="3200" dirty="0" err="1" smtClean="0">
                <a:latin typeface="Calibri"/>
              </a:rPr>
              <a:t>үндүлүг</a:t>
            </a:r>
            <a:r>
              <a:rPr lang="ru-RU" sz="3200" dirty="0"/>
              <a:t> </a:t>
            </a:r>
            <a:r>
              <a:rPr lang="ru-RU" sz="3200" dirty="0" err="1">
                <a:latin typeface="Calibri"/>
              </a:rPr>
              <a:t>ажылдакчызы</a:t>
            </a:r>
            <a:endParaRPr lang="ru-RU" sz="3200" dirty="0">
              <a:latin typeface="Calibri"/>
            </a:endParaRPr>
          </a:p>
          <a:p>
            <a:r>
              <a:rPr lang="ru-RU" sz="3200" dirty="0" err="1" smtClean="0"/>
              <a:t>Тываны</a:t>
            </a:r>
            <a:r>
              <a:rPr lang="ru-RU" sz="3200" dirty="0" err="1" smtClean="0">
                <a:latin typeface="Calibri"/>
              </a:rPr>
              <a:t>ң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Күрүне</a:t>
            </a:r>
            <a:r>
              <a:rPr lang="ru-RU" sz="3200" dirty="0" smtClean="0">
                <a:latin typeface="Calibri"/>
              </a:rPr>
              <a:t> </a:t>
            </a:r>
            <a:r>
              <a:rPr lang="ru-RU" sz="3200" dirty="0" err="1" smtClean="0">
                <a:latin typeface="Calibri"/>
              </a:rPr>
              <a:t>шаңналы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Ша</a:t>
            </a:r>
            <a:r>
              <a:rPr lang="ru-RU" dirty="0" err="1" smtClean="0">
                <a:latin typeface="Calibri"/>
              </a:rPr>
              <a:t>ңналдары</a:t>
            </a:r>
            <a:r>
              <a:rPr lang="ru-RU" dirty="0" smtClean="0">
                <a:latin typeface="Calibri"/>
              </a:rPr>
              <a:t>: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20866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200</TotalTime>
  <Words>284</Words>
  <Application>Microsoft Office PowerPoint</Application>
  <PresentationFormat>Экран (4:3)</PresentationFormat>
  <Paragraphs>50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Волна</vt:lpstr>
      <vt:lpstr> О.Сувакпит «Россияга алдар» </vt:lpstr>
      <vt:lpstr>Сорулгазы:  </vt:lpstr>
      <vt:lpstr>Теманың чугулазы:</vt:lpstr>
      <vt:lpstr>Ажылдың чаазы:</vt:lpstr>
      <vt:lpstr>Ажыглаан методтар: </vt:lpstr>
      <vt:lpstr>Кылган ажылдар:</vt:lpstr>
      <vt:lpstr>Олег Өдербеевич Сувакпит 1926 чылдың май 9-та Чөөн-Хемчик кожууннуң Баян-Дугайга төрүттүнген</vt:lpstr>
      <vt:lpstr>Чогаал ажылын 1942 чылда эгелээн  </vt:lpstr>
      <vt:lpstr>Шаңналдары:</vt:lpstr>
      <vt:lpstr>Чогаадыкчы угланыышкыннары:</vt:lpstr>
      <vt:lpstr>Шүлүк «Россияга Алдар» </vt:lpstr>
      <vt:lpstr>Шүлүкте  синонимнер:</vt:lpstr>
      <vt:lpstr>Шүлүкте дылдың уран- аргалары: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Илеткел «О.Сувакпиттиң пейзаж лириказы» («Борбак-Арыг деп шүлүктүң» сайгарылгазы</dc:title>
  <dc:creator>Windows 8.1</dc:creator>
  <cp:lastModifiedBy>Елена</cp:lastModifiedBy>
  <cp:revision>36</cp:revision>
  <dcterms:created xsi:type="dcterms:W3CDTF">2016-03-22T19:45:27Z</dcterms:created>
  <dcterms:modified xsi:type="dcterms:W3CDTF">2020-04-19T16:28:47Z</dcterms:modified>
</cp:coreProperties>
</file>