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CEBF-87F0-46B5-BA35-FCBA68343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9A63-E628-4276-903A-D8F60B8A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Эдуард </a:t>
            </a:r>
            <a:r>
              <a:rPr lang="ru-RU" dirty="0" err="1" smtClean="0"/>
              <a:t>Донгак</a:t>
            </a:r>
            <a:r>
              <a:rPr lang="ru-RU" dirty="0" smtClean="0"/>
              <a:t> «</a:t>
            </a:r>
            <a:r>
              <a:rPr lang="ru-RU" dirty="0" err="1" smtClean="0"/>
              <a:t>Буянныг</a:t>
            </a:r>
            <a:r>
              <a:rPr lang="ru-RU" dirty="0" smtClean="0"/>
              <a:t> </a:t>
            </a:r>
            <a:r>
              <a:rPr lang="ru-RU" dirty="0" err="1" smtClean="0"/>
              <a:t>амытаннар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</a:t>
            </a:r>
            <a:r>
              <a:rPr lang="ru-RU" dirty="0" err="1" smtClean="0">
                <a:latin typeface="Calibri"/>
              </a:rPr>
              <a:t>ѳ</a:t>
            </a:r>
            <a:r>
              <a:rPr lang="ru-RU" dirty="0" err="1" smtClean="0"/>
              <a:t>гун </a:t>
            </a:r>
            <a:r>
              <a:rPr lang="ru-RU" dirty="0" smtClean="0"/>
              <a:t>бис </a:t>
            </a:r>
            <a:r>
              <a:rPr lang="ru-RU" dirty="0" err="1" smtClean="0"/>
              <a:t>шии</a:t>
            </a:r>
            <a:r>
              <a:rPr lang="ru-RU" dirty="0" smtClean="0"/>
              <a:t> </a:t>
            </a:r>
            <a:r>
              <a:rPr lang="ru-RU" dirty="0" err="1" smtClean="0"/>
              <a:t>номчуур</a:t>
            </a:r>
            <a:r>
              <a:rPr lang="ru-RU" dirty="0" smtClean="0"/>
              <a:t> </a:t>
            </a:r>
            <a:r>
              <a:rPr lang="ru-RU" dirty="0" err="1" smtClean="0"/>
              <a:t>бис</a:t>
            </a:r>
            <a:r>
              <a:rPr lang="ru-RU" dirty="0" smtClean="0"/>
              <a:t>, </a:t>
            </a:r>
            <a:r>
              <a:rPr lang="ru-RU" dirty="0" err="1" smtClean="0"/>
              <a:t>ынчангаш</a:t>
            </a:r>
            <a:r>
              <a:rPr lang="ru-RU" dirty="0" smtClean="0"/>
              <a:t> театр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чуу</a:t>
            </a:r>
            <a:r>
              <a:rPr lang="ru-RU" dirty="0" smtClean="0"/>
              <a:t> </a:t>
            </a:r>
            <a:r>
              <a:rPr lang="ru-RU" dirty="0" err="1" smtClean="0"/>
              <a:t>чувел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Кичээнгейлиг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>
                <a:latin typeface="Calibri"/>
              </a:rPr>
              <a:t>ѳ</a:t>
            </a:r>
            <a:r>
              <a:rPr lang="ru-RU" dirty="0" err="1" smtClean="0"/>
              <a:t>ргеш, оон</a:t>
            </a:r>
            <a:r>
              <a:rPr lang="ru-RU" dirty="0" smtClean="0"/>
              <a:t> </a:t>
            </a:r>
            <a:r>
              <a:rPr lang="ru-RU" dirty="0" err="1" smtClean="0"/>
              <a:t>билдинмес</a:t>
            </a:r>
            <a:r>
              <a:rPr lang="ru-RU" dirty="0" smtClean="0"/>
              <a:t> </a:t>
            </a:r>
            <a:r>
              <a:rPr lang="ru-RU" dirty="0" err="1" smtClean="0"/>
              <a:t>айтырыгларны</a:t>
            </a:r>
            <a:r>
              <a:rPr lang="ru-RU" dirty="0" smtClean="0"/>
              <a:t> </a:t>
            </a:r>
            <a:r>
              <a:rPr lang="ru-RU" dirty="0" err="1" smtClean="0"/>
              <a:t>салып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Ойнаарактар</a:t>
            </a:r>
            <a:r>
              <a:rPr lang="ru-RU" dirty="0" smtClean="0"/>
              <a:t> театры- «</a:t>
            </a:r>
            <a:r>
              <a:rPr lang="ru-RU" dirty="0" err="1" smtClean="0"/>
              <a:t>Тет-а</a:t>
            </a:r>
            <a:r>
              <a:rPr lang="ru-RU" dirty="0" smtClean="0"/>
              <a:t> </a:t>
            </a:r>
            <a:r>
              <a:rPr lang="ru-RU" dirty="0" err="1" smtClean="0"/>
              <a:t>тет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2251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30078"/>
            <a:ext cx="4143404" cy="42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63"/>
            <a:ext cx="3581402" cy="331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714752"/>
            <a:ext cx="5067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40719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868610"/>
          </a:xfrm>
        </p:spPr>
        <p:txBody>
          <a:bodyPr>
            <a:norm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Маадырлыг</a:t>
            </a:r>
            <a:r>
              <a:rPr lang="ru-RU" dirty="0" smtClean="0"/>
              <a:t> </a:t>
            </a:r>
            <a:r>
              <a:rPr lang="ru-RU" dirty="0" err="1" smtClean="0"/>
              <a:t>чорук</a:t>
            </a:r>
            <a:r>
              <a:rPr lang="ru-RU" dirty="0" smtClean="0"/>
              <a:t>»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медальды</a:t>
            </a:r>
            <a:r>
              <a:rPr lang="ru-RU" sz="3600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 эдилекчизи</a:t>
            </a:r>
            <a:r>
              <a:rPr lang="ru-RU" dirty="0" smtClean="0"/>
              <a:t> - </a:t>
            </a:r>
            <a:r>
              <a:rPr lang="ru-RU" dirty="0" err="1" smtClean="0"/>
              <a:t>Салчак</a:t>
            </a:r>
            <a:r>
              <a:rPr lang="ru-RU" dirty="0" smtClean="0"/>
              <a:t> </a:t>
            </a:r>
            <a:r>
              <a:rPr lang="ru-RU" dirty="0" err="1" smtClean="0"/>
              <a:t>Саглана</a:t>
            </a:r>
            <a:r>
              <a:rPr lang="ru-RU" dirty="0" smtClean="0"/>
              <a:t>. </a:t>
            </a:r>
            <a:r>
              <a:rPr lang="ru-RU" dirty="0" err="1" smtClean="0"/>
              <a:t>Бисти</a:t>
            </a:r>
            <a:r>
              <a:rPr lang="ru-RU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 школавыста</a:t>
            </a:r>
            <a:r>
              <a:rPr lang="ru-RU" dirty="0" smtClean="0"/>
              <a:t> 2 –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класста</a:t>
            </a:r>
            <a:r>
              <a:rPr lang="ru-RU" dirty="0" smtClean="0"/>
              <a:t> </a:t>
            </a:r>
            <a:r>
              <a:rPr lang="ru-RU" dirty="0" err="1" smtClean="0">
                <a:latin typeface="Calibri"/>
              </a:rPr>
              <a:t>ѳѳ</a:t>
            </a:r>
            <a:r>
              <a:rPr lang="ru-RU" dirty="0" err="1" smtClean="0"/>
              <a:t>ренип турар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8186766" cy="2697163"/>
          </a:xfrm>
        </p:spPr>
        <p:txBody>
          <a:bodyPr/>
          <a:lstStyle/>
          <a:p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мультфильмни</a:t>
            </a:r>
            <a:r>
              <a:rPr lang="ru-RU" sz="2800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 </a:t>
            </a:r>
            <a:r>
              <a:rPr lang="ru-RU" dirty="0" smtClean="0"/>
              <a:t>кол </a:t>
            </a:r>
            <a:r>
              <a:rPr lang="ru-RU" dirty="0" err="1" smtClean="0"/>
              <a:t>маадыры</a:t>
            </a:r>
            <a:endParaRPr lang="ru-RU" dirty="0" smtClean="0"/>
          </a:p>
          <a:p>
            <a:r>
              <a:rPr lang="ru-RU" dirty="0" err="1" smtClean="0"/>
              <a:t>Мультфильмни</a:t>
            </a:r>
            <a:r>
              <a:rPr lang="ru-RU" dirty="0" smtClean="0"/>
              <a:t> </a:t>
            </a:r>
            <a:r>
              <a:rPr lang="ru-RU" dirty="0" err="1" smtClean="0"/>
              <a:t>т</a:t>
            </a:r>
            <a:r>
              <a:rPr lang="ru-RU" dirty="0" err="1" smtClean="0">
                <a:latin typeface="Calibri"/>
              </a:rPr>
              <a:t>ѳ</a:t>
            </a:r>
            <a:r>
              <a:rPr lang="ru-RU" dirty="0" err="1" smtClean="0"/>
              <a:t>ндур кылыпкан</a:t>
            </a:r>
            <a:r>
              <a:rPr lang="ru-RU" dirty="0" smtClean="0"/>
              <a:t>, </a:t>
            </a:r>
            <a:r>
              <a:rPr lang="ru-RU" dirty="0" err="1" smtClean="0"/>
              <a:t>ам</a:t>
            </a:r>
            <a:r>
              <a:rPr lang="ru-RU" dirty="0" smtClean="0"/>
              <a:t> </a:t>
            </a:r>
            <a:r>
              <a:rPr lang="ru-RU" dirty="0" err="1" smtClean="0"/>
              <a:t>кѳрулдези болур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теледамчыдылгада</a:t>
            </a:r>
            <a:r>
              <a:rPr lang="ru-RU" dirty="0" smtClean="0"/>
              <a:t> </a:t>
            </a:r>
            <a:r>
              <a:rPr lang="ru-RU" dirty="0" err="1" smtClean="0"/>
              <a:t>ды</a:t>
            </a:r>
            <a:r>
              <a:rPr lang="ru-RU" sz="2800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надып турар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А.П. Чехов - </a:t>
            </a:r>
            <a:r>
              <a:rPr lang="ru-RU" b="1" dirty="0" err="1" smtClean="0"/>
              <a:t>орус</a:t>
            </a:r>
            <a:r>
              <a:rPr lang="ru-RU" b="1" dirty="0" smtClean="0"/>
              <a:t> </a:t>
            </a:r>
            <a:r>
              <a:rPr lang="ru-RU" b="1" dirty="0" err="1" smtClean="0"/>
              <a:t>чогаалчы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Кижиде</a:t>
            </a:r>
            <a:r>
              <a:rPr lang="ru-RU" sz="4000" dirty="0" smtClean="0"/>
              <a:t> </a:t>
            </a:r>
            <a:r>
              <a:rPr lang="ru-RU" sz="4000" dirty="0" err="1" smtClean="0"/>
              <a:t>шупту</a:t>
            </a:r>
            <a:r>
              <a:rPr lang="ru-RU" sz="4000" dirty="0" smtClean="0"/>
              <a:t> </a:t>
            </a:r>
            <a:r>
              <a:rPr lang="ru-RU" sz="4000" dirty="0" err="1" smtClean="0"/>
              <a:t>чуве</a:t>
            </a:r>
            <a:r>
              <a:rPr lang="ru-RU" sz="4000" dirty="0" smtClean="0"/>
              <a:t> </a:t>
            </a:r>
            <a:r>
              <a:rPr lang="ru-RU" sz="4000" dirty="0" err="1" smtClean="0"/>
              <a:t>чараш</a:t>
            </a:r>
            <a:r>
              <a:rPr lang="ru-RU" sz="4000" dirty="0" smtClean="0"/>
              <a:t> </a:t>
            </a:r>
            <a:r>
              <a:rPr lang="ru-RU" sz="4000" dirty="0" err="1" smtClean="0"/>
              <a:t>болур</a:t>
            </a:r>
            <a:r>
              <a:rPr lang="ru-RU" sz="4000" dirty="0" smtClean="0"/>
              <a:t> </a:t>
            </a:r>
            <a:r>
              <a:rPr lang="ru-RU" sz="4000" dirty="0" err="1" smtClean="0"/>
              <a:t>ужурлуг</a:t>
            </a:r>
            <a:r>
              <a:rPr lang="ru-RU" sz="4000" dirty="0" smtClean="0"/>
              <a:t>: </a:t>
            </a:r>
            <a:r>
              <a:rPr lang="ru-RU" sz="4000" dirty="0" err="1" smtClean="0"/>
              <a:t>арны-даа</a:t>
            </a:r>
            <a:r>
              <a:rPr lang="ru-RU" sz="4000" dirty="0" smtClean="0"/>
              <a:t>, </a:t>
            </a:r>
            <a:r>
              <a:rPr lang="ru-RU" sz="4000" dirty="0" err="1" smtClean="0"/>
              <a:t>идик-хеви-даа</a:t>
            </a:r>
            <a:r>
              <a:rPr lang="ru-RU" sz="4000" dirty="0" smtClean="0"/>
              <a:t>, </a:t>
            </a:r>
            <a:r>
              <a:rPr lang="ru-RU" sz="6600" dirty="0" err="1" smtClean="0">
                <a:solidFill>
                  <a:srgbClr val="FF0000"/>
                </a:solidFill>
              </a:rPr>
              <a:t>сагыш-сеткили-даа</a:t>
            </a:r>
            <a:r>
              <a:rPr lang="ru-RU" sz="6600" dirty="0" smtClean="0">
                <a:solidFill>
                  <a:srgbClr val="FF0000"/>
                </a:solidFill>
              </a:rPr>
              <a:t>…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6215106" cy="458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1" y="3286124"/>
            <a:ext cx="4762500" cy="35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Тываның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Шогжапович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Кѳк-оол аттыг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хѳгж</a:t>
            </a:r>
            <a:r>
              <a:rPr lang="ru-RU" b="1" dirty="0" err="1" smtClean="0">
                <a:latin typeface="Calibri"/>
                <a:cs typeface="Times New Roman" pitchFamily="18" charset="0"/>
              </a:rPr>
              <a:t>у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м-шии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2714620"/>
            <a:ext cx="4786346" cy="35004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1936 </a:t>
            </a:r>
            <a:r>
              <a:rPr lang="ru-RU" b="1" dirty="0" err="1" smtClean="0"/>
              <a:t>чылда</a:t>
            </a:r>
            <a:r>
              <a:rPr lang="ru-RU" b="1" dirty="0" smtClean="0"/>
              <a:t> </a:t>
            </a:r>
            <a:r>
              <a:rPr lang="ru-RU" b="1" dirty="0" err="1" smtClean="0"/>
              <a:t>театрны</a:t>
            </a:r>
            <a:r>
              <a:rPr lang="ru-RU" sz="2800" b="1" dirty="0" err="1" smtClean="0">
                <a:latin typeface="Lucida Sans Unicode"/>
                <a:cs typeface="Lucida Sans Unicode"/>
              </a:rPr>
              <a:t>ң</a:t>
            </a:r>
            <a:r>
              <a:rPr lang="ru-RU" b="1" dirty="0" err="1" smtClean="0"/>
              <a:t> ажылы</a:t>
            </a:r>
            <a:r>
              <a:rPr lang="ru-RU" b="1" dirty="0" smtClean="0"/>
              <a:t> </a:t>
            </a:r>
            <a:r>
              <a:rPr lang="ru-RU" b="1" dirty="0" err="1" smtClean="0"/>
              <a:t>эгелээн</a:t>
            </a:r>
            <a:r>
              <a:rPr lang="ru-RU" b="1" dirty="0" smtClean="0"/>
              <a:t>.  </a:t>
            </a:r>
            <a:r>
              <a:rPr lang="ru-RU" b="1" dirty="0" err="1" smtClean="0"/>
              <a:t>Ол</a:t>
            </a:r>
            <a:r>
              <a:rPr lang="ru-RU" b="1" dirty="0" smtClean="0"/>
              <a:t> Кызыл </a:t>
            </a:r>
            <a:r>
              <a:rPr lang="ru-RU" b="1" dirty="0" err="1" smtClean="0"/>
              <a:t>хоорайны</a:t>
            </a:r>
            <a:r>
              <a:rPr lang="ru-RU" b="1" dirty="0" err="1" smtClean="0">
                <a:latin typeface="Lucida Sans Unicode"/>
                <a:cs typeface="Lucida Sans Unicode"/>
              </a:rPr>
              <a:t>ң</a:t>
            </a:r>
            <a:r>
              <a:rPr lang="ru-RU" b="1" dirty="0" err="1" smtClean="0"/>
              <a:t> т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ѳ</a:t>
            </a:r>
            <a:r>
              <a:rPr lang="ru-RU" b="1" dirty="0" err="1" smtClean="0"/>
              <a:t>п черинде</a:t>
            </a:r>
            <a:r>
              <a:rPr lang="ru-RU" b="1" dirty="0" smtClean="0"/>
              <a:t> </a:t>
            </a:r>
            <a:r>
              <a:rPr lang="ru-RU" b="1" dirty="0" err="1" smtClean="0"/>
              <a:t>турар</a:t>
            </a:r>
            <a:r>
              <a:rPr lang="ru-RU" b="1" dirty="0" smtClean="0"/>
              <a:t> </a:t>
            </a:r>
            <a:r>
              <a:rPr lang="ru-RU" b="1" dirty="0" err="1" smtClean="0"/>
              <a:t>чараш</a:t>
            </a:r>
            <a:r>
              <a:rPr lang="ru-RU" b="1" dirty="0" smtClean="0"/>
              <a:t> </a:t>
            </a:r>
            <a:r>
              <a:rPr lang="ru-RU" b="1" dirty="0" err="1" smtClean="0"/>
              <a:t>ордуну</a:t>
            </a:r>
            <a:r>
              <a:rPr lang="ru-RU" b="1" dirty="0" err="1" smtClean="0">
                <a:latin typeface="Lucida Sans Unicode"/>
                <a:cs typeface="Lucida Sans Unicode"/>
              </a:rPr>
              <a:t>ң</a:t>
            </a:r>
            <a:r>
              <a:rPr lang="ru-RU" b="1" dirty="0" err="1" smtClean="0"/>
              <a:t> бирээзи</a:t>
            </a:r>
            <a:r>
              <a:rPr lang="ru-RU" b="1" dirty="0" smtClean="0"/>
              <a:t>. Театр </a:t>
            </a:r>
            <a:r>
              <a:rPr lang="ru-RU" b="1" dirty="0" err="1" smtClean="0"/>
              <a:t>тыва</a:t>
            </a:r>
            <a:r>
              <a:rPr lang="ru-RU" b="1" dirty="0" smtClean="0"/>
              <a:t> </a:t>
            </a:r>
            <a:r>
              <a:rPr lang="ru-RU" b="1" dirty="0" err="1" smtClean="0"/>
              <a:t>чонга</a:t>
            </a:r>
            <a:r>
              <a:rPr lang="ru-RU" b="1" dirty="0" smtClean="0"/>
              <a:t> </a:t>
            </a:r>
            <a:r>
              <a:rPr lang="ru-RU" b="1" dirty="0" err="1" smtClean="0"/>
              <a:t>уран-ч</a:t>
            </a:r>
            <a:r>
              <a:rPr lang="ru-RU" b="1" dirty="0" err="1" smtClean="0">
                <a:latin typeface="Calibri"/>
              </a:rPr>
              <a:t>у</a:t>
            </a:r>
            <a:r>
              <a:rPr lang="ru-RU" b="1" dirty="0" err="1"/>
              <a:t>у</a:t>
            </a:r>
            <a:r>
              <a:rPr lang="ru-RU" b="1" dirty="0" err="1" smtClean="0"/>
              <a:t>л</a:t>
            </a:r>
            <a:r>
              <a:rPr lang="ru-RU" b="1" dirty="0" smtClean="0"/>
              <a:t> </a:t>
            </a:r>
            <a:r>
              <a:rPr lang="ru-RU" b="1" dirty="0" err="1" smtClean="0"/>
              <a:t>талазы-биле</a:t>
            </a:r>
            <a:r>
              <a:rPr lang="ru-RU" b="1" dirty="0" smtClean="0"/>
              <a:t> </a:t>
            </a:r>
            <a:r>
              <a:rPr lang="ru-RU" b="1" dirty="0" err="1" smtClean="0"/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ѳ</a:t>
            </a:r>
            <a:r>
              <a:rPr lang="ru-RU" b="1" dirty="0" err="1" smtClean="0"/>
              <a:t>дурлурунге улуг</a:t>
            </a:r>
            <a:r>
              <a:rPr lang="ru-RU" b="1" dirty="0" smtClean="0"/>
              <a:t> </a:t>
            </a:r>
            <a:r>
              <a:rPr lang="ru-RU" b="1" dirty="0" err="1" smtClean="0"/>
              <a:t>идиг</a:t>
            </a:r>
            <a:r>
              <a:rPr lang="ru-RU" b="1" dirty="0" smtClean="0"/>
              <a:t> </a:t>
            </a:r>
            <a:r>
              <a:rPr lang="ru-RU" b="1" dirty="0" err="1" smtClean="0"/>
              <a:t>болган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Виктор Кок-оол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2786082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Максим </a:t>
            </a:r>
            <a:r>
              <a:rPr lang="ru-RU" dirty="0" err="1" smtClean="0"/>
              <a:t>Монгужукович</a:t>
            </a:r>
            <a:r>
              <a:rPr lang="ru-RU" dirty="0" smtClean="0"/>
              <a:t> , </a:t>
            </a:r>
            <a:r>
              <a:rPr lang="ru-RU" dirty="0" err="1" smtClean="0"/>
              <a:t>Кара-кыс</a:t>
            </a:r>
            <a:r>
              <a:rPr lang="ru-RU" dirty="0" smtClean="0"/>
              <a:t> </a:t>
            </a:r>
            <a:r>
              <a:rPr lang="ru-RU" dirty="0" err="1" smtClean="0"/>
              <a:t>Мунзуктар</a:t>
            </a:r>
            <a:r>
              <a:rPr lang="ru-RU" dirty="0" smtClean="0"/>
              <a:t>-  </a:t>
            </a:r>
            <a:r>
              <a:rPr lang="ru-RU" dirty="0" err="1" smtClean="0"/>
              <a:t>театрны</a:t>
            </a:r>
            <a:r>
              <a:rPr lang="ru-RU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 хоочуннары</a:t>
            </a:r>
            <a:endParaRPr lang="ru-RU" dirty="0"/>
          </a:p>
        </p:txBody>
      </p:sp>
      <p:pic>
        <p:nvPicPr>
          <p:cNvPr id="4" name="Содержимое 3" descr="Максим Мунзу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7" y="1714488"/>
            <a:ext cx="3857652" cy="450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а-кыс Мунзук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14488"/>
            <a:ext cx="4000528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</a:t>
            </a:r>
            <a:r>
              <a:rPr lang="ru-RU" dirty="0" err="1" smtClean="0">
                <a:latin typeface="Calibri"/>
              </a:rPr>
              <a:t>Ѳ</a:t>
            </a:r>
            <a:r>
              <a:rPr lang="ru-RU" dirty="0" err="1" smtClean="0"/>
              <a:t>лзей-оол</a:t>
            </a:r>
            <a:r>
              <a:rPr lang="ru-RU" dirty="0" smtClean="0"/>
              <a:t>, Александр </a:t>
            </a:r>
            <a:r>
              <a:rPr lang="ru-RU" dirty="0" err="1" smtClean="0"/>
              <a:t>Салчак</a:t>
            </a:r>
            <a:r>
              <a:rPr lang="ru-RU" dirty="0" smtClean="0"/>
              <a:t>- </a:t>
            </a:r>
            <a:r>
              <a:rPr lang="ru-RU" dirty="0" err="1" smtClean="0"/>
              <a:t>Тываны</a:t>
            </a:r>
            <a:r>
              <a:rPr lang="ru-RU" sz="3600" dirty="0" err="1" smtClean="0">
                <a:latin typeface="Lucida Sans Unicode"/>
                <a:cs typeface="Lucida Sans Unicode"/>
              </a:rPr>
              <a:t>ң</a:t>
            </a:r>
            <a:r>
              <a:rPr lang="ru-RU" dirty="0" err="1" smtClean="0"/>
              <a:t> алдарлыг</a:t>
            </a:r>
            <a:r>
              <a:rPr lang="ru-RU" dirty="0" smtClean="0"/>
              <a:t> </a:t>
            </a:r>
            <a:r>
              <a:rPr lang="ru-RU" dirty="0" err="1" smtClean="0"/>
              <a:t>артистери</a:t>
            </a:r>
            <a:endParaRPr lang="ru-RU" dirty="0"/>
          </a:p>
        </p:txBody>
      </p:sp>
      <p:pic>
        <p:nvPicPr>
          <p:cNvPr id="4" name="Содержимое 3" descr="Николай Олзей-Оо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3286148" cy="407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heatre-tuva.ru/assets/cache_image/img/2019/10/ph8b7154_170x240_5e1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285992"/>
            <a:ext cx="3357586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Люндуп</a:t>
            </a:r>
            <a:r>
              <a:rPr lang="ru-RU" dirty="0" smtClean="0"/>
              <a:t> </a:t>
            </a:r>
            <a:r>
              <a:rPr lang="ru-RU" dirty="0" err="1" smtClean="0"/>
              <a:t>Солун-оол</a:t>
            </a:r>
            <a:r>
              <a:rPr lang="ru-RU" dirty="0" smtClean="0"/>
              <a:t>, Анна </a:t>
            </a:r>
            <a:r>
              <a:rPr lang="ru-RU" dirty="0" err="1" smtClean="0"/>
              <a:t>Шириин-оол</a:t>
            </a:r>
            <a:endParaRPr lang="ru-RU" dirty="0"/>
          </a:p>
        </p:txBody>
      </p:sp>
      <p:pic>
        <p:nvPicPr>
          <p:cNvPr id="4" name="Содержимое 3" descr="Люндуп Солун-оо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1" y="1571612"/>
            <a:ext cx="3643337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heatre-tuva.ru/assets/cache_image/img/2019/10/ph8b6898_170x240_5e1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335758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2-ги </a:t>
            </a:r>
            <a:r>
              <a:rPr lang="ru-RU" dirty="0" err="1" smtClean="0"/>
              <a:t>салгал</a:t>
            </a:r>
            <a:r>
              <a:rPr lang="ru-RU" dirty="0" smtClean="0"/>
              <a:t> кол </a:t>
            </a:r>
            <a:r>
              <a:rPr lang="ru-RU" dirty="0" err="1" smtClean="0"/>
              <a:t>рольдарда</a:t>
            </a:r>
            <a:r>
              <a:rPr lang="ru-RU" dirty="0" smtClean="0"/>
              <a:t> 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Анзат</a:t>
            </a:r>
            <a:r>
              <a:rPr lang="ru-RU" sz="3200" dirty="0" smtClean="0"/>
              <a:t> </a:t>
            </a:r>
            <a:r>
              <a:rPr lang="ru-RU" sz="3200" dirty="0" err="1" smtClean="0"/>
              <a:t>Куулар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Галина </a:t>
            </a:r>
            <a:r>
              <a:rPr lang="ru-RU" sz="3200" dirty="0" err="1" smtClean="0"/>
              <a:t>Мунзук</a:t>
            </a:r>
            <a:endParaRPr lang="ru-RU" sz="3200" dirty="0"/>
          </a:p>
        </p:txBody>
      </p:sp>
      <p:pic>
        <p:nvPicPr>
          <p:cNvPr id="7" name="Содержимое 6" descr="Анзат Куулар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3571900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Галина Мунзук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285992"/>
            <a:ext cx="3786214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Амгы</a:t>
            </a:r>
            <a:r>
              <a:rPr lang="ru-RU" dirty="0" smtClean="0"/>
              <a:t> </a:t>
            </a:r>
            <a:r>
              <a:rPr lang="ru-RU" dirty="0" err="1" smtClean="0"/>
              <a:t>уеде</a:t>
            </a:r>
            <a:r>
              <a:rPr lang="ru-RU" dirty="0" smtClean="0"/>
              <a:t> кол </a:t>
            </a:r>
            <a:r>
              <a:rPr lang="ru-RU" dirty="0" err="1" smtClean="0"/>
              <a:t>рольдарда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35112"/>
            <a:ext cx="4068792" cy="9651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Ляна </a:t>
            </a:r>
            <a:r>
              <a:rPr lang="ru-RU" sz="3600" dirty="0" err="1">
                <a:latin typeface="Calibri"/>
              </a:rPr>
              <a:t>Ѳ</a:t>
            </a:r>
            <a:r>
              <a:rPr lang="ru-RU" sz="3600" dirty="0" err="1" smtClean="0"/>
              <a:t>ндур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Станислав </a:t>
            </a:r>
            <a:r>
              <a:rPr lang="ru-RU" sz="3600" dirty="0" err="1" smtClean="0"/>
              <a:t>Ириль</a:t>
            </a:r>
            <a:endParaRPr lang="ru-RU" sz="3600" dirty="0"/>
          </a:p>
        </p:txBody>
      </p:sp>
      <p:pic>
        <p:nvPicPr>
          <p:cNvPr id="7" name="Содержимое 6" descr="Ляна Ондур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643182"/>
            <a:ext cx="3500462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Станислав Ириль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643182"/>
            <a:ext cx="335758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8690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Кол режиссер- </a:t>
            </a:r>
            <a:br>
              <a:rPr lang="ru-RU" sz="4000" dirty="0" smtClean="0"/>
            </a:br>
            <a:r>
              <a:rPr lang="ru-RU" sz="4000" dirty="0" smtClean="0"/>
              <a:t>Алексей </a:t>
            </a:r>
            <a:r>
              <a:rPr lang="ru-RU" sz="4000" dirty="0" err="1" smtClean="0"/>
              <a:t>Ооржак</a:t>
            </a:r>
            <a:endParaRPr lang="ru-RU" sz="4000" dirty="0"/>
          </a:p>
        </p:txBody>
      </p:sp>
      <p:pic>
        <p:nvPicPr>
          <p:cNvPr id="4" name="Содержимое 3" descr="Алексей Ооржа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3857653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165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Эдуард Донгак «Буянныг амытаннар»</vt:lpstr>
      <vt:lpstr>Слайд 2</vt:lpstr>
      <vt:lpstr> Тываның Виктор Шогжапович Кѳк-оол аттыг хѳгжум-шии театры</vt:lpstr>
      <vt:lpstr>Максим Монгужукович , Кара-кыс Мунзуктар-  театрның хоочуннары</vt:lpstr>
      <vt:lpstr>Николай Ѳлзей-оол, Александр Салчак- Тываның алдарлыг артистери</vt:lpstr>
      <vt:lpstr>Люндуп Солун-оол, Анна Шириин-оол</vt:lpstr>
      <vt:lpstr>2-ги салгал кол рольдарда …</vt:lpstr>
      <vt:lpstr>Амгы уеде кол рольдарда…</vt:lpstr>
      <vt:lpstr> Кол режиссер-  Алексей Ооржак</vt:lpstr>
      <vt:lpstr>Ойнаарактар театры- «Тет-а тет»</vt:lpstr>
      <vt:lpstr>Слайд 11</vt:lpstr>
      <vt:lpstr> «Маадырлыг чорук» деп медальдың эдилекчизи - Салчак Саглана. Бистиң школавыста 2 –ги класста ѳѳренип турар.</vt:lpstr>
      <vt:lpstr>А.П. Чехов - орус чогаалчы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Тываның Виктор Шогжапович Кѳк-оол аттыг хѳгжум-шии театры</dc:title>
  <dc:creator>Елена</dc:creator>
  <cp:lastModifiedBy>Елена</cp:lastModifiedBy>
  <cp:revision>9</cp:revision>
  <dcterms:created xsi:type="dcterms:W3CDTF">2019-12-09T13:28:17Z</dcterms:created>
  <dcterms:modified xsi:type="dcterms:W3CDTF">2020-04-19T16:35:38Z</dcterms:modified>
</cp:coreProperties>
</file>