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63" r:id="rId7"/>
    <p:sldId id="278" r:id="rId8"/>
    <p:sldId id="270" r:id="rId9"/>
    <p:sldId id="269" r:id="rId10"/>
    <p:sldId id="268" r:id="rId11"/>
    <p:sldId id="276" r:id="rId12"/>
    <p:sldId id="275" r:id="rId13"/>
    <p:sldId id="274" r:id="rId14"/>
    <p:sldId id="273" r:id="rId15"/>
    <p:sldId id="272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сб 18.04.20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сб 18.04.20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сб 18.04.20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сб 18.04.20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сб 18.04.20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сб 18.04.20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сб 18.04.20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сб 18.04.20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сб 18.04.20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сб 18.04.20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5E63-B80E-4E16-91AC-FA18D8759FFC}" type="datetimeFigureOut">
              <a:rPr lang="ru-RU" smtClean="0"/>
              <a:pPr/>
              <a:t>сб 18.04.20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5E63-B80E-4E16-91AC-FA18D8759FFC}" type="datetimeFigureOut">
              <a:rPr lang="ru-RU" smtClean="0"/>
              <a:pPr/>
              <a:t>сб 18.04.20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B2B47-2AA8-4268-9269-F89115F8B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zdravitel.ru/smajliki/&#1047;&#1072;&#1076;&#1091;&#1084;&#1095;&#1080;&#1074;&#1099;&#1077;_&#1089;&#1084;&#1072;&#1081;&#1083;&#1080;&#1082;&#1080;" TargetMode="External"/><Relationship Id="rId5" Type="http://schemas.openxmlformats.org/officeDocument/2006/relationships/hyperlink" Target="http://yandex.ru/yandsearch?text" TargetMode="External"/><Relationship Id="rId4" Type="http://schemas.openxmlformats.org/officeDocument/2006/relationships/hyperlink" Target="http://yandex.ru/yandsearch?lr=8&amp;opr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1285860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Презентация к уроку математики во 2 классе по теме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«Умножение числа 2 и деление на 2. </a:t>
            </a:r>
            <a:r>
              <a:rPr lang="ru-RU" sz="3200" b="1" dirty="0" smtClean="0">
                <a:solidFill>
                  <a:srgbClr val="00B050"/>
                </a:solidFill>
              </a:rPr>
              <a:t>»</a:t>
            </a:r>
            <a:endParaRPr lang="ru-RU" sz="32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714356"/>
            <a:ext cx="3143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714356"/>
            <a:ext cx="3143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071810"/>
            <a:ext cx="3143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Агапова 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1194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Равнобедренный треугольник 2"/>
          <p:cNvSpPr/>
          <p:nvPr/>
        </p:nvSpPr>
        <p:spPr>
          <a:xfrm>
            <a:off x="1928794" y="785794"/>
            <a:ext cx="2286016" cy="2571768"/>
          </a:xfrm>
          <a:prstGeom prst="triangle">
            <a:avLst>
              <a:gd name="adj" fmla="val 51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6500826" y="857232"/>
            <a:ext cx="1571636" cy="242889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3" idx="0"/>
            <a:endCxn id="3" idx="3"/>
          </p:cNvCxnSpPr>
          <p:nvPr/>
        </p:nvCxnSpPr>
        <p:spPr>
          <a:xfrm rot="16200000" flipH="1">
            <a:off x="1814493" y="2071678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низ 7"/>
          <p:cNvSpPr/>
          <p:nvPr/>
        </p:nvSpPr>
        <p:spPr>
          <a:xfrm flipH="1">
            <a:off x="3071801" y="857232"/>
            <a:ext cx="45719" cy="2500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500826" y="2071678"/>
            <a:ext cx="15716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29190" y="3429000"/>
            <a:ext cx="1857388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857884" y="3429000"/>
            <a:ext cx="71438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28662" y="3857628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Как получить половину фигуры?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500066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авая фигурная скобка 5"/>
          <p:cNvSpPr/>
          <p:nvPr/>
        </p:nvSpPr>
        <p:spPr>
          <a:xfrm>
            <a:off x="4071934" y="2143116"/>
            <a:ext cx="571504" cy="642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143372" y="2786058"/>
            <a:ext cx="571504" cy="642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14876" y="228599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 л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292893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 л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314324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40 л</a:t>
            </a:r>
            <a:endParaRPr lang="ru-RU" sz="2400" dirty="0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4214810" y="3429000"/>
            <a:ext cx="571504" cy="7143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857752" y="357187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? л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857752" y="3643314"/>
            <a:ext cx="3643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Из бочки , в которой было 40 л воды, взяли 2 раза по 9 л воды. Сколько литров воды осталось?</a:t>
            </a:r>
            <a:endParaRPr lang="ru-RU" sz="2000" dirty="0"/>
          </a:p>
        </p:txBody>
      </p:sp>
      <p:pic>
        <p:nvPicPr>
          <p:cNvPr id="2" name="Picture 2" descr="C:\Users\1\Desktop\99px_ru_avatar_114112_zadumchivij_smajli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642918"/>
            <a:ext cx="1095375" cy="1381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78579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способ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78579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 способ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285860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000" dirty="0" smtClean="0"/>
              <a:t>40 – 9 =31 (л)</a:t>
            </a:r>
          </a:p>
          <a:p>
            <a:pPr marL="457200" indent="-457200">
              <a:buAutoNum type="arabicParenR" startAt="2"/>
            </a:pPr>
            <a:r>
              <a:rPr lang="ru-RU" sz="2000" dirty="0" smtClean="0"/>
              <a:t>31 – 9 = 22(л)</a:t>
            </a:r>
          </a:p>
          <a:p>
            <a:pPr marL="457200" indent="-457200"/>
            <a:r>
              <a:rPr lang="ru-RU" sz="2000" dirty="0" smtClean="0"/>
              <a:t>Ответ: 22 литра воды осталось.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6314" y="1285860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000" dirty="0" smtClean="0"/>
              <a:t>9 + 9 = 18(л)</a:t>
            </a:r>
          </a:p>
          <a:p>
            <a:pPr marL="457200" indent="-457200">
              <a:buAutoNum type="arabicParenR" startAt="2"/>
            </a:pPr>
            <a:r>
              <a:rPr lang="ru-RU" sz="2000" dirty="0" smtClean="0"/>
              <a:t>40 – 18 = 22(л)</a:t>
            </a:r>
          </a:p>
          <a:p>
            <a:pPr marL="457200" indent="-457200"/>
            <a:r>
              <a:rPr lang="ru-RU" sz="2000" dirty="0" smtClean="0"/>
              <a:t>Ответ: 22 литра воды осталось.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3143248"/>
            <a:ext cx="321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 способ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9 *2 =19 (л)</a:t>
            </a:r>
          </a:p>
          <a:p>
            <a:pPr marL="457200" indent="-457200"/>
            <a:r>
              <a:rPr lang="ru-RU" sz="2000" dirty="0" smtClean="0"/>
              <a:t>2) 40 – 19 = 22 (л)</a:t>
            </a:r>
          </a:p>
          <a:p>
            <a:pPr marL="457200" indent="-457200"/>
            <a:r>
              <a:rPr lang="ru-RU" sz="2000" dirty="0" smtClean="0"/>
              <a:t>Ответ: 22 литра воды осталось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450059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3438" y="1357298"/>
            <a:ext cx="36433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Я понимал задания учителя с трудом, не успевал за работой класса.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C000"/>
                </a:solidFill>
              </a:rPr>
              <a:t>Я все понимал на уроке, но не со всеми заданиями справился самостоятельно</a:t>
            </a:r>
          </a:p>
          <a:p>
            <a:endParaRPr lang="ru-RU" sz="2000" dirty="0" smtClean="0">
              <a:solidFill>
                <a:srgbClr val="FFC000"/>
              </a:solidFill>
            </a:endParaRPr>
          </a:p>
          <a:p>
            <a:r>
              <a:rPr lang="ru-RU" sz="2000" dirty="0" smtClean="0">
                <a:solidFill>
                  <a:srgbClr val="00B050"/>
                </a:solidFill>
              </a:rPr>
              <a:t>Я все понимал на уроке, все задания выполнил правильно.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78579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Оцени   себя!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928670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Спасибо!</a:t>
            </a:r>
          </a:p>
          <a:p>
            <a:pPr algn="ctr"/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292893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Молодцы!!!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1285852" y="1142984"/>
            <a:ext cx="1000132" cy="857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715140" y="1928802"/>
            <a:ext cx="1000132" cy="857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6357950" y="4286256"/>
            <a:ext cx="1000132" cy="857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3500430" y="4357694"/>
            <a:ext cx="1000132" cy="857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214414" y="3714752"/>
            <a:ext cx="1000132" cy="857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5984" y="100010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Источники: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171448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1643051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3"/>
              </a:rPr>
              <a:t>http://images.yandex.ru/yandsearch?text</a:t>
            </a:r>
            <a:r>
              <a:rPr lang="en-US" smtClean="0"/>
              <a:t>=</a:t>
            </a:r>
            <a:r>
              <a:rPr lang="ru-RU" smtClean="0"/>
              <a:t>    рамка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2000240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4"/>
              </a:rPr>
              <a:t>http://yandex.ru/yandsearch?lr=8&amp;oprn</a:t>
            </a:r>
            <a:r>
              <a:rPr lang="ru-RU" sz="2000" dirty="0" smtClean="0"/>
              <a:t>  рисунок елочки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242886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3"/>
              </a:rPr>
              <a:t>http://images.yandex.ru/yandsearch?text</a:t>
            </a:r>
            <a:r>
              <a:rPr lang="en-US" sz="2000" dirty="0" smtClean="0"/>
              <a:t>=</a:t>
            </a:r>
            <a:r>
              <a:rPr lang="ru-RU" sz="2000" dirty="0" smtClean="0"/>
              <a:t> рисунки кругов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2857496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3"/>
              </a:rPr>
              <a:t>http://images.yandex.ru/yandsearch?text</a:t>
            </a:r>
            <a:r>
              <a:rPr lang="en-US" sz="2000" dirty="0" smtClean="0"/>
              <a:t>=</a:t>
            </a:r>
            <a:r>
              <a:rPr lang="ru-RU" sz="2000" dirty="0" smtClean="0"/>
              <a:t>  рисунок звездочки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335756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http://yandex.ru/yandsearch?text</a:t>
            </a:r>
            <a:r>
              <a:rPr lang="en-US" dirty="0" smtClean="0"/>
              <a:t>=</a:t>
            </a:r>
            <a:r>
              <a:rPr lang="ru-RU" dirty="0" smtClean="0"/>
              <a:t> рисунок бочки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3786190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3"/>
              </a:rPr>
              <a:t>http://images.yandex.ru/yandsearch?text</a:t>
            </a:r>
            <a:r>
              <a:rPr lang="en-US" sz="2000" dirty="0" smtClean="0"/>
              <a:t>=</a:t>
            </a:r>
            <a:r>
              <a:rPr lang="ru-RU" sz="2000" dirty="0" smtClean="0"/>
              <a:t> рисунок светофора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450057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6"/>
              </a:rPr>
              <a:t>http://pozdravitel.ru/smajliki/</a:t>
            </a:r>
            <a:r>
              <a:rPr lang="ru-RU" sz="2000" dirty="0" err="1" smtClean="0">
                <a:hlinkClick r:id="rId6"/>
              </a:rPr>
              <a:t>Задумчивые_смайлики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1500174"/>
            <a:ext cx="49292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2+2=4</a:t>
            </a:r>
          </a:p>
          <a:p>
            <a:r>
              <a:rPr lang="ru-RU" sz="3200" dirty="0" smtClean="0"/>
              <a:t>2+2+2=6</a:t>
            </a:r>
          </a:p>
          <a:p>
            <a:r>
              <a:rPr lang="ru-RU" sz="3200" dirty="0" smtClean="0"/>
              <a:t>2+2+2+2=8</a:t>
            </a:r>
          </a:p>
          <a:p>
            <a:r>
              <a:rPr lang="ru-RU" sz="3200" dirty="0" smtClean="0"/>
              <a:t>2+2+2+2+2=10</a:t>
            </a:r>
          </a:p>
          <a:p>
            <a:r>
              <a:rPr lang="ru-RU" sz="3200" dirty="0" smtClean="0"/>
              <a:t>2+2+2+2+2+2=12</a:t>
            </a:r>
          </a:p>
          <a:p>
            <a:r>
              <a:rPr lang="ru-RU" sz="3200" dirty="0" smtClean="0"/>
              <a:t>2+2+2+2+2+2+2+2=14</a:t>
            </a:r>
          </a:p>
          <a:p>
            <a:r>
              <a:rPr lang="ru-RU" sz="3200" dirty="0" smtClean="0"/>
              <a:t>2+2+2+2+2+2+2+2+2=16</a:t>
            </a:r>
          </a:p>
          <a:p>
            <a:r>
              <a:rPr lang="ru-RU" sz="3200" dirty="0" smtClean="0"/>
              <a:t>2+2+2+2+2+2+2+2+2+2=18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29388" y="1428736"/>
            <a:ext cx="19288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2*2=4</a:t>
            </a:r>
          </a:p>
          <a:p>
            <a:r>
              <a:rPr lang="ru-RU" sz="3200" dirty="0" smtClean="0"/>
              <a:t>2*3=6</a:t>
            </a:r>
          </a:p>
          <a:p>
            <a:r>
              <a:rPr lang="ru-RU" sz="3200" dirty="0" smtClean="0"/>
              <a:t>2*4=8</a:t>
            </a:r>
          </a:p>
          <a:p>
            <a:r>
              <a:rPr lang="ru-RU" sz="3200" dirty="0" smtClean="0"/>
              <a:t>2*5=10</a:t>
            </a:r>
          </a:p>
          <a:p>
            <a:r>
              <a:rPr lang="ru-RU" sz="3200" dirty="0" smtClean="0"/>
              <a:t>2*6=12</a:t>
            </a:r>
          </a:p>
          <a:p>
            <a:r>
              <a:rPr lang="ru-RU" sz="3200" dirty="0" smtClean="0"/>
              <a:t>2*7=14</a:t>
            </a:r>
          </a:p>
          <a:p>
            <a:r>
              <a:rPr lang="ru-RU" sz="3200" dirty="0" smtClean="0"/>
              <a:t>2*8=16</a:t>
            </a:r>
          </a:p>
          <a:p>
            <a:r>
              <a:rPr lang="ru-RU" sz="3200" dirty="0" smtClean="0"/>
              <a:t>2*9=18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785794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Замени сложение умножением.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428736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929066"/>
            <a:ext cx="1809749" cy="18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1643050"/>
            <a:ext cx="22145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3+3=6</a:t>
            </a:r>
          </a:p>
          <a:p>
            <a:r>
              <a:rPr lang="ru-RU" sz="3200" dirty="0" smtClean="0"/>
              <a:t>4+4=8</a:t>
            </a:r>
          </a:p>
          <a:p>
            <a:r>
              <a:rPr lang="ru-RU" sz="3200" dirty="0" smtClean="0"/>
              <a:t>5+5=10</a:t>
            </a:r>
          </a:p>
          <a:p>
            <a:r>
              <a:rPr lang="ru-RU" sz="3200" dirty="0" smtClean="0"/>
              <a:t>6+6=12</a:t>
            </a:r>
          </a:p>
          <a:p>
            <a:r>
              <a:rPr lang="ru-RU" sz="3200" dirty="0" smtClean="0"/>
              <a:t>7+7=14</a:t>
            </a:r>
          </a:p>
          <a:p>
            <a:r>
              <a:rPr lang="ru-RU" sz="3200" dirty="0" smtClean="0"/>
              <a:t>8+8=16</a:t>
            </a:r>
          </a:p>
          <a:p>
            <a:r>
              <a:rPr lang="ru-RU" sz="3200" dirty="0" smtClean="0"/>
              <a:t>9+9=18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1643050"/>
            <a:ext cx="22145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3*2=6</a:t>
            </a:r>
          </a:p>
          <a:p>
            <a:r>
              <a:rPr lang="ru-RU" sz="3200" dirty="0" smtClean="0"/>
              <a:t>4*2=8</a:t>
            </a:r>
          </a:p>
          <a:p>
            <a:r>
              <a:rPr lang="ru-RU" sz="3200" dirty="0" smtClean="0"/>
              <a:t>5*2=10</a:t>
            </a:r>
          </a:p>
          <a:p>
            <a:r>
              <a:rPr lang="ru-RU" sz="3200" dirty="0" smtClean="0"/>
              <a:t>6*2=12</a:t>
            </a:r>
          </a:p>
          <a:p>
            <a:r>
              <a:rPr lang="ru-RU" sz="3200" dirty="0" smtClean="0"/>
              <a:t>7*2=14</a:t>
            </a:r>
          </a:p>
          <a:p>
            <a:r>
              <a:rPr lang="ru-RU" sz="3200" dirty="0" smtClean="0"/>
              <a:t>8*2=16</a:t>
            </a:r>
          </a:p>
          <a:p>
            <a:r>
              <a:rPr lang="ru-RU" sz="3200" dirty="0" smtClean="0"/>
              <a:t>9*2=18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785794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Замени сложение умножением.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000505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857364"/>
            <a:ext cx="857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500570"/>
            <a:ext cx="1500198" cy="14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1928802"/>
            <a:ext cx="10715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2*6</a:t>
            </a:r>
          </a:p>
          <a:p>
            <a:r>
              <a:rPr lang="ru-RU" sz="3200" dirty="0" smtClean="0"/>
              <a:t>9*2</a:t>
            </a:r>
          </a:p>
          <a:p>
            <a:r>
              <a:rPr lang="ru-RU" sz="3200" dirty="0" smtClean="0"/>
              <a:t>3*2</a:t>
            </a:r>
          </a:p>
          <a:p>
            <a:r>
              <a:rPr lang="ru-RU" sz="3200" dirty="0" smtClean="0"/>
              <a:t>2*7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1928802"/>
            <a:ext cx="4286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=</a:t>
            </a:r>
          </a:p>
          <a:p>
            <a:r>
              <a:rPr lang="ru-RU" sz="3200" dirty="0" smtClean="0"/>
              <a:t>=</a:t>
            </a:r>
          </a:p>
          <a:p>
            <a:r>
              <a:rPr lang="ru-RU" sz="3200" dirty="0" smtClean="0"/>
              <a:t>=</a:t>
            </a:r>
          </a:p>
          <a:p>
            <a:r>
              <a:rPr lang="ru-RU" sz="3200" dirty="0"/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802" y="1928802"/>
            <a:ext cx="9286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6*2</a:t>
            </a:r>
          </a:p>
          <a:p>
            <a:r>
              <a:rPr lang="ru-RU" sz="3200" dirty="0" smtClean="0"/>
              <a:t>2*9</a:t>
            </a:r>
          </a:p>
          <a:p>
            <a:r>
              <a:rPr lang="ru-RU" sz="3200" dirty="0" smtClean="0"/>
              <a:t>2*3</a:t>
            </a:r>
          </a:p>
          <a:p>
            <a:r>
              <a:rPr lang="ru-RU" sz="3200" dirty="0" smtClean="0"/>
              <a:t>7*2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85723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Сравни!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429132"/>
            <a:ext cx="857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785794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571612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214818"/>
            <a:ext cx="1905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143380"/>
            <a:ext cx="1595435" cy="17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429256" y="1571612"/>
            <a:ext cx="27860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4:2=2</a:t>
            </a:r>
          </a:p>
          <a:p>
            <a:r>
              <a:rPr lang="ru-RU" sz="3200" dirty="0" smtClean="0"/>
              <a:t>6:2=3</a:t>
            </a:r>
          </a:p>
          <a:p>
            <a:r>
              <a:rPr lang="ru-RU" sz="3200" dirty="0" smtClean="0"/>
              <a:t>8:2=4</a:t>
            </a:r>
          </a:p>
          <a:p>
            <a:r>
              <a:rPr lang="ru-RU" sz="3200" dirty="0" smtClean="0"/>
              <a:t>10:2=5</a:t>
            </a:r>
          </a:p>
          <a:p>
            <a:r>
              <a:rPr lang="ru-RU" sz="3200" dirty="0" smtClean="0"/>
              <a:t>12:2=6</a:t>
            </a:r>
          </a:p>
          <a:p>
            <a:r>
              <a:rPr lang="ru-RU" sz="3200" dirty="0" smtClean="0"/>
              <a:t>14:2=7</a:t>
            </a:r>
          </a:p>
          <a:p>
            <a:r>
              <a:rPr lang="ru-RU" sz="3200" dirty="0" smtClean="0"/>
              <a:t>16:2=8</a:t>
            </a:r>
          </a:p>
          <a:p>
            <a:r>
              <a:rPr lang="ru-RU" sz="3200" dirty="0" smtClean="0"/>
              <a:t>18:2=9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571480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Используя таблицу умножения, получи таблицу деления на2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643050"/>
            <a:ext cx="3143272" cy="410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2*2=4</a:t>
            </a:r>
          </a:p>
          <a:p>
            <a:r>
              <a:rPr lang="ru-RU" sz="3200" dirty="0" smtClean="0"/>
              <a:t>2*3=6</a:t>
            </a:r>
          </a:p>
          <a:p>
            <a:r>
              <a:rPr lang="ru-RU" sz="3200" dirty="0" smtClean="0"/>
              <a:t>2*4=8</a:t>
            </a:r>
          </a:p>
          <a:p>
            <a:r>
              <a:rPr lang="ru-RU" sz="3200" dirty="0" smtClean="0"/>
              <a:t>2*5=10</a:t>
            </a:r>
          </a:p>
          <a:p>
            <a:r>
              <a:rPr lang="ru-RU" sz="3200" dirty="0" smtClean="0"/>
              <a:t>2*6=12</a:t>
            </a:r>
          </a:p>
          <a:p>
            <a:r>
              <a:rPr lang="ru-RU" sz="3200" dirty="0" smtClean="0"/>
              <a:t>2*7=14</a:t>
            </a:r>
          </a:p>
          <a:p>
            <a:r>
              <a:rPr lang="ru-RU" sz="3200" dirty="0" smtClean="0"/>
              <a:t>2*8=16</a:t>
            </a:r>
          </a:p>
          <a:p>
            <a:r>
              <a:rPr lang="ru-RU" sz="3200" dirty="0" smtClean="0"/>
              <a:t>2*9=18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14488"/>
            <a:ext cx="1905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428736"/>
            <a:ext cx="857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357694"/>
            <a:ext cx="1809749" cy="18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1142984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Ф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2071678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И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571736" y="3395223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B050"/>
                </a:solidFill>
              </a:rPr>
              <a:t>З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286116" y="3944597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B050"/>
                </a:solidFill>
              </a:rPr>
              <a:t>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4810" y="2714620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B050"/>
                </a:solidFill>
              </a:rPr>
              <a:t>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7752" y="1785926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>
                <a:solidFill>
                  <a:srgbClr val="00B050"/>
                </a:solidFill>
              </a:rPr>
              <a:t>Н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1071546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B050"/>
                </a:solidFill>
              </a:rPr>
              <a:t>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5074" y="2071678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Т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3214686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К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9520" y="4286256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А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22621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000108"/>
            <a:ext cx="1738311" cy="18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928670"/>
            <a:ext cx="5857915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Агапова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562452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857232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857232"/>
            <a:ext cx="2214578" cy="24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143248"/>
            <a:ext cx="24288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071810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Агапова (2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562453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5988" y="1042988"/>
            <a:ext cx="47720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Агапова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602171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295</Words>
  <Application>Microsoft Office PowerPoint</Application>
  <PresentationFormat>Экран (4:3)</PresentationFormat>
  <Paragraphs>110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Агапов Лидия</dc:creator>
  <cp:lastModifiedBy>Пользователь</cp:lastModifiedBy>
  <cp:revision>49</cp:revision>
  <dcterms:created xsi:type="dcterms:W3CDTF">2013-10-23T14:34:05Z</dcterms:created>
  <dcterms:modified xsi:type="dcterms:W3CDTF">2020-04-18T12:59:34Z</dcterms:modified>
</cp:coreProperties>
</file>