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ikum.ru/content/duhovoj-shkaf-gorenje-homemade-bolshe-innovacij-bolshe-vozmozhnostej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shno.ru/salati/retsept-salata-k-novomu-godu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://www.smachno.ua/dir/recipes/salads/11943.html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3027"/>
            <a:ext cx="3168352" cy="1980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3" y="2267411"/>
            <a:ext cx="1933575" cy="115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8" y="3194098"/>
            <a:ext cx="714375" cy="135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46648"/>
            <a:ext cx="1685925" cy="1123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8602" y="836712"/>
            <a:ext cx="2567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 h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920343"/>
            <a:ext cx="2326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ffee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843673"/>
            <a:ext cx="2749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2307" y="3864279"/>
            <a:ext cx="214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BREA</a:t>
            </a:r>
            <a:r>
              <a:rPr lang="en-US" sz="54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ru-RU" sz="5400" b="1" cap="none" spc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43" y="2229222"/>
            <a:ext cx="2476500" cy="1847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2609850" cy="175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31001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2533650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557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7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The aim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376864" cy="386598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learn to make up  a recipe</a:t>
            </a:r>
          </a:p>
          <a:p>
            <a:pPr algn="l"/>
            <a:r>
              <a:rPr lang="en-US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using: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words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phrases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text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7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b="1" dirty="0" smtClean="0">
                <a:solidFill>
                  <a:srgbClr val="FF0000"/>
                </a:solidFill>
              </a:rPr>
              <a:t>What is your </a:t>
            </a:r>
            <a:r>
              <a:rPr lang="en-US" b="1" dirty="0" err="1" smtClean="0">
                <a:solidFill>
                  <a:srgbClr val="FF0000"/>
                </a:solidFill>
              </a:rPr>
              <a:t>favourite</a:t>
            </a:r>
            <a:r>
              <a:rPr lang="en-US" b="1" dirty="0" smtClean="0">
                <a:solidFill>
                  <a:srgbClr val="FF0000"/>
                </a:solidFill>
              </a:rPr>
              <a:t> food?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I like…….. . Yummy!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>What do not you like?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I do not like….. . Yuk!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38" y="382791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1771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25" y="442764"/>
            <a:ext cx="1390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истратор\Desktop\Без названия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62" y="2276871"/>
            <a:ext cx="1800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дминистратор\Desktop\Без названия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2" y="2420888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esktop\Без названия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15906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Без названия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59" y="4251729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Без названия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14287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Без названия (1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8392"/>
            <a:ext cx="800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5266" y="1698426"/>
            <a:ext cx="196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potatoes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90" y="1772816"/>
            <a:ext cx="154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onions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25" y="1772816"/>
            <a:ext cx="1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mangoes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365" y="358055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cucumbers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251" y="3669178"/>
            <a:ext cx="171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cabbage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73721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carrots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502" y="548622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sugar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534372"/>
            <a:ext cx="16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salt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39472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pepper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 названия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15621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Без названия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machno.ua/img/forall/_GLM4477_resiz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572083"/>
            <a:ext cx="1872208" cy="1245018"/>
          </a:xfrm>
          <a:prstGeom prst="rect">
            <a:avLst/>
          </a:prstGeom>
          <a:noFill/>
        </p:spPr>
      </p:pic>
      <p:pic>
        <p:nvPicPr>
          <p:cNvPr id="6" name="Picture 4" descr="http://smashno.ru/wp-content/uploads/2011/12/Drakosha1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2909" y="2564904"/>
            <a:ext cx="1159214" cy="1747516"/>
          </a:xfrm>
          <a:prstGeom prst="rect">
            <a:avLst/>
          </a:prstGeom>
          <a:noFill/>
        </p:spPr>
      </p:pic>
      <p:pic>
        <p:nvPicPr>
          <p:cNvPr id="8" name="Picture 8" descr="http://technikum.ru/files/u11/2009_1/NGCA_Oven_Pure_HomeMA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31548" y="2472160"/>
            <a:ext cx="1763688" cy="1763688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Без названия (17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7" y="4517831"/>
            <a:ext cx="15906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Без названия (1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75" y="2521330"/>
            <a:ext cx="201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0266" y="1776162"/>
            <a:ext cx="141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boil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78579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fry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8400" y="1810813"/>
            <a:ext cx="169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mix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0448" y="444511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peel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5733" y="3933056"/>
            <a:ext cx="172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cut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548" y="4517831"/>
            <a:ext cx="155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bake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044" y="5663704"/>
            <a:ext cx="219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add… to….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The aim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DNS</cp:lastModifiedBy>
  <cp:revision>19</cp:revision>
  <dcterms:created xsi:type="dcterms:W3CDTF">2013-10-31T10:14:44Z</dcterms:created>
  <dcterms:modified xsi:type="dcterms:W3CDTF">2020-04-20T11:35:41Z</dcterms:modified>
</cp:coreProperties>
</file>