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80"/>
    <p:restoredTop sz="94656"/>
  </p:normalViewPr>
  <p:slideViewPr>
    <p:cSldViewPr>
      <p:cViewPr>
        <p:scale>
          <a:sx n="76" d="100"/>
          <a:sy n="76" d="100"/>
        </p:scale>
        <p:origin x="-93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0648"/>
            <a:ext cx="8299524" cy="635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Questions: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Where is </a:t>
            </a:r>
            <a:r>
              <a:rPr lang="en-US" dirty="0" err="1" smtClean="0"/>
              <a:t>Sergiev</a:t>
            </a:r>
            <a:r>
              <a:rPr lang="en-US" dirty="0" smtClean="0"/>
              <a:t> </a:t>
            </a:r>
            <a:r>
              <a:rPr lang="en-US" dirty="0" err="1" smtClean="0"/>
              <a:t>Posad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</a:t>
            </a:r>
            <a:r>
              <a:rPr lang="en-US" dirty="0" err="1" smtClean="0"/>
              <a:t>Sergiev</a:t>
            </a:r>
            <a:r>
              <a:rPr lang="en-US" dirty="0" smtClean="0"/>
              <a:t> </a:t>
            </a:r>
            <a:r>
              <a:rPr lang="en-US" dirty="0" err="1" smtClean="0"/>
              <a:t>Posad</a:t>
            </a:r>
            <a:r>
              <a:rPr lang="en-US" dirty="0" smtClean="0"/>
              <a:t> famous for?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museum have they got?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many toys are in the museum?</a:t>
            </a:r>
          </a:p>
          <a:p>
            <a:pPr marL="514350" indent="-514350">
              <a:buAutoNum type="arabicPeriod"/>
            </a:pPr>
            <a:r>
              <a:rPr lang="en-US" dirty="0" smtClean="0"/>
              <a:t>Which kinds of toys are there?</a:t>
            </a:r>
          </a:p>
          <a:p>
            <a:pPr marL="514350" indent="-514350">
              <a:buAutoNum type="arabicPeriod"/>
            </a:pPr>
            <a:r>
              <a:rPr lang="en-US" dirty="0" smtClean="0"/>
              <a:t>Are there electronics toys?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Imagine you went to the Toy Museum last Friday. Did you like the visit? What did you see there?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Friday I </a:t>
            </a:r>
            <a:r>
              <a:rPr lang="en-US" u="sng" dirty="0" smtClean="0"/>
              <a:t>went to/visited</a:t>
            </a:r>
            <a:r>
              <a:rPr lang="en-US" dirty="0" smtClean="0"/>
              <a:t> the Toy Museum in ....</a:t>
            </a:r>
          </a:p>
          <a:p>
            <a:r>
              <a:rPr lang="en-US" dirty="0" smtClean="0"/>
              <a:t>In this museum I saw </a:t>
            </a:r>
            <a:r>
              <a:rPr lang="en-US" dirty="0" err="1" smtClean="0"/>
              <a:t>matryoshkas</a:t>
            </a:r>
            <a:r>
              <a:rPr lang="en-US" dirty="0" smtClean="0"/>
              <a:t>, .......</a:t>
            </a:r>
          </a:p>
          <a:p>
            <a:r>
              <a:rPr lang="en-US" dirty="0" smtClean="0"/>
              <a:t>I </a:t>
            </a:r>
            <a:r>
              <a:rPr lang="en-US" u="sng" dirty="0" smtClean="0"/>
              <a:t>really liked/enjoyed </a:t>
            </a:r>
            <a:r>
              <a:rPr lang="en-US" dirty="0" smtClean="0"/>
              <a:t>this visit.</a:t>
            </a:r>
          </a:p>
          <a:p>
            <a:r>
              <a:rPr lang="en-US" dirty="0" smtClean="0"/>
              <a:t>And I think you must go there some day.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949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Comic Sans MS" panose="030F0702030302020204" pitchFamily="66" charset="0"/>
              </a:rPr>
              <a:t>Hi! Where ___________ (you/go) last week?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Comic Sans MS" panose="030F0702030302020204" pitchFamily="66" charset="0"/>
              </a:rPr>
              <a:t>I ___________ (go) to the toy museum!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Comic Sans MS" panose="030F0702030302020204" pitchFamily="66" charset="0"/>
              </a:rPr>
              <a:t>What _________ (you/see)?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Comic Sans MS" panose="030F0702030302020204" pitchFamily="66" charset="0"/>
              </a:rPr>
              <a:t>I ___________ (see) dolls, </a:t>
            </a:r>
          </a:p>
          <a:p>
            <a:pPr marL="0" indent="0">
              <a:buNone/>
            </a:pPr>
            <a:r>
              <a:rPr lang="en-US" sz="2800" dirty="0" err="1">
                <a:latin typeface="Comic Sans MS" panose="030F0702030302020204" pitchFamily="66" charset="0"/>
              </a:rPr>
              <a:t>m</a:t>
            </a:r>
            <a:r>
              <a:rPr lang="en-US" sz="2800" dirty="0" err="1" smtClean="0">
                <a:latin typeface="Comic Sans MS" panose="030F0702030302020204" pitchFamily="66" charset="0"/>
              </a:rPr>
              <a:t>atryoshkas</a:t>
            </a:r>
            <a:r>
              <a:rPr lang="en-US" sz="2800" dirty="0" smtClean="0">
                <a:latin typeface="Comic Sans MS" panose="030F0702030302020204" pitchFamily="66" charset="0"/>
              </a:rPr>
              <a:t>, toy soldiers!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                        - ___________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                       (you/like) them?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                       - Yes, I ______.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                       Most of all I _________ (like) 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                       toy soldiers of Red Army!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                       - Wow! Great!</a:t>
            </a:r>
          </a:p>
        </p:txBody>
      </p:sp>
      <p:pic>
        <p:nvPicPr>
          <p:cNvPr id="11267" name="Picture 3" descr="E:\школа\открытый урок\shkolnik_i_mobilnyiy_tele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705" y="3067645"/>
            <a:ext cx="253948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школа\открытый урок\va4hin6rn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7451" y="1412776"/>
            <a:ext cx="2815208" cy="281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9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Comic Sans MS" panose="030F0702030302020204" pitchFamily="66" charset="0"/>
              </a:rPr>
              <a:t>Hi! Where </a:t>
            </a: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did you go </a:t>
            </a:r>
            <a:r>
              <a:rPr lang="en-US" sz="2800" dirty="0" smtClean="0">
                <a:latin typeface="Comic Sans MS" panose="030F0702030302020204" pitchFamily="66" charset="0"/>
              </a:rPr>
              <a:t>last week?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Comic Sans MS" panose="030F0702030302020204" pitchFamily="66" charset="0"/>
              </a:rPr>
              <a:t>I </a:t>
            </a: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went</a:t>
            </a:r>
            <a:r>
              <a:rPr lang="en-US" sz="2800" dirty="0" smtClean="0">
                <a:latin typeface="Comic Sans MS" panose="030F0702030302020204" pitchFamily="66" charset="0"/>
              </a:rPr>
              <a:t> to the toy museum!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Comic Sans MS" panose="030F0702030302020204" pitchFamily="66" charset="0"/>
              </a:rPr>
              <a:t>What </a:t>
            </a: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did you see</a:t>
            </a:r>
            <a:r>
              <a:rPr lang="en-US" sz="2800" dirty="0" smtClean="0">
                <a:latin typeface="Comic Sans MS" panose="030F0702030302020204" pitchFamily="66" charset="0"/>
              </a:rPr>
              <a:t>?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Comic Sans MS" panose="030F0702030302020204" pitchFamily="66" charset="0"/>
              </a:rPr>
              <a:t>I </a:t>
            </a: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saw</a:t>
            </a:r>
            <a:r>
              <a:rPr lang="en-US" sz="2800" dirty="0" smtClean="0">
                <a:latin typeface="Comic Sans MS" panose="030F0702030302020204" pitchFamily="66" charset="0"/>
              </a:rPr>
              <a:t> dolls, </a:t>
            </a:r>
          </a:p>
          <a:p>
            <a:pPr marL="0" indent="0">
              <a:buNone/>
            </a:pPr>
            <a:r>
              <a:rPr lang="en-US" sz="2800" dirty="0" err="1">
                <a:latin typeface="Comic Sans MS" panose="030F0702030302020204" pitchFamily="66" charset="0"/>
              </a:rPr>
              <a:t>m</a:t>
            </a:r>
            <a:r>
              <a:rPr lang="en-US" sz="2800" dirty="0" err="1" smtClean="0">
                <a:latin typeface="Comic Sans MS" panose="030F0702030302020204" pitchFamily="66" charset="0"/>
              </a:rPr>
              <a:t>atryoshkas</a:t>
            </a:r>
            <a:r>
              <a:rPr lang="en-US" sz="2800" dirty="0" smtClean="0">
                <a:latin typeface="Comic Sans MS" panose="030F0702030302020204" pitchFamily="66" charset="0"/>
              </a:rPr>
              <a:t>, toy soldiers!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                        - </a:t>
            </a: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Did you like 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                       them?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                       - Yes, I </a:t>
            </a: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did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                       Most of all I </a:t>
            </a: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liked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                       toy soldiers of Red Army!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                       - Wow! Great!</a:t>
            </a:r>
          </a:p>
        </p:txBody>
      </p:sp>
      <p:pic>
        <p:nvPicPr>
          <p:cNvPr id="11267" name="Picture 3" descr="E:\школа\открытый урок\shkolnik_i_mobilnyiy_tele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705" y="3067645"/>
            <a:ext cx="253948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школа\открытый урок\va4hin6rn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7451" y="1412776"/>
            <a:ext cx="2815208" cy="281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школа\открытый урок\8968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99" y="419561"/>
            <a:ext cx="8789790" cy="585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школа\открытый урок\toy-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6508"/>
            <a:ext cx="8496944" cy="636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6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92" y="299032"/>
            <a:ext cx="867361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школа\открытый урок\S60012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19801" cy="64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6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школа\открытый урок\13-RIAN_00517597.HR.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585" y="260647"/>
            <a:ext cx="8809903" cy="631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0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школа\открытый урок\1147732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26940" cy="584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0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школа\открытый урок\np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344815" cy="658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6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школа\открытый урок\matreshka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28865" cy="618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3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234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Questions:</vt:lpstr>
      <vt:lpstr>Imagine you went to the Toy Museum last Friday. Did you like the visit? What did you see there?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DNS</cp:lastModifiedBy>
  <cp:revision>13</cp:revision>
  <dcterms:created xsi:type="dcterms:W3CDTF">2015-04-14T20:32:35Z</dcterms:created>
  <dcterms:modified xsi:type="dcterms:W3CDTF">2020-04-20T11:15:37Z</dcterms:modified>
</cp:coreProperties>
</file>