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DF615-85FC-496E-A17B-99086F9F83E7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270E-4018-4A3F-A165-4E26CD831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7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270E-4018-4A3F-A165-4E26CD831A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1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60648"/>
            <a:ext cx="6400800" cy="3395674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Alton Towers. The Days We Remember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19350"/>
            <a:ext cx="5734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Фонетическая разминка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5"/>
          <a:stretch/>
        </p:blipFill>
        <p:spPr bwMode="auto">
          <a:xfrm>
            <a:off x="395536" y="1484784"/>
            <a:ext cx="8229600" cy="17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10527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Давайте прочитаем стишок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8809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7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29600" cy="64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4169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Посмотрите на картинки. Это парк. Здесь очень весело.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39"/>
          <a:stretch/>
        </p:blipFill>
        <p:spPr bwMode="auto">
          <a:xfrm>
            <a:off x="395536" y="1455469"/>
            <a:ext cx="431394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813968" cy="366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6650"/>
            <a:ext cx="371475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997" y="1518788"/>
            <a:ext cx="3312491" cy="44304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Открываем учебник </a:t>
            </a:r>
            <a:br>
              <a:rPr lang="ru-RU" sz="2400" dirty="0" smtClean="0"/>
            </a:br>
            <a:r>
              <a:rPr lang="ru-RU" sz="2400" dirty="0" smtClean="0"/>
              <a:t>с. 117. </a:t>
            </a:r>
            <a:br>
              <a:rPr lang="ru-RU" sz="2400" dirty="0" smtClean="0"/>
            </a:br>
            <a:r>
              <a:rPr lang="ru-RU" sz="2400" dirty="0" smtClean="0"/>
              <a:t>Сегодня вы узнаете что такое </a:t>
            </a:r>
            <a:r>
              <a:rPr lang="ru-RU" sz="2400" dirty="0" err="1" smtClean="0"/>
              <a:t>Элтонские</a:t>
            </a:r>
            <a:r>
              <a:rPr lang="ru-RU" sz="2400" dirty="0" smtClean="0"/>
              <a:t> башни.</a:t>
            </a:r>
            <a:br>
              <a:rPr lang="ru-RU" sz="2400" dirty="0" smtClean="0"/>
            </a:br>
            <a:r>
              <a:rPr lang="ru-RU" sz="2400" dirty="0" smtClean="0"/>
              <a:t>Прочитайте текст  и попробуйте его перевести.  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687"/>
            <a:ext cx="8229600" cy="97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8512"/>
            <a:ext cx="5544493" cy="518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0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Упр. 1. Установите соответствие (устно)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82296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translate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word-combinations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(Найдите в тексте фразы и переведите их, запишите их в тетрадь)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забавный выходной для всей семьи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лучшие в мире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некоторые молодые люди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быстрее, чем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феррари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ждали час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полторы минуты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довольно страшно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птица в небе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провёл замечательно время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«Мой лучший день в году»</a:t>
            </a:r>
          </a:p>
          <a:p>
            <a:r>
              <a:rPr lang="ru-RU" sz="4400" dirty="0" smtClean="0"/>
              <a:t>Написать коротко о лучшем дне в году (на примере упр. 5 с.111)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Фонетическая разминка</vt:lpstr>
      <vt:lpstr>Презентация PowerPoint</vt:lpstr>
      <vt:lpstr>Открываем учебник  с. 117.  Сегодня вы узнаете что такое Элтонские башни. Прочитайте текст  и попробуйте его перевести.  </vt:lpstr>
      <vt:lpstr>Упр. 1. Установите соответствие (устно)</vt:lpstr>
      <vt:lpstr> Find in the text and translate the following word-combinations: (Найдите в тексте фразы и переведите их, запишите их в тетрадь) 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19th of April</dc:title>
  <dc:creator>Анна</dc:creator>
  <cp:lastModifiedBy>DNS</cp:lastModifiedBy>
  <cp:revision>9</cp:revision>
  <dcterms:created xsi:type="dcterms:W3CDTF">2017-04-18T17:13:11Z</dcterms:created>
  <dcterms:modified xsi:type="dcterms:W3CDTF">2020-04-20T13:15:09Z</dcterms:modified>
</cp:coreProperties>
</file>