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993A29-0FC8-4A4E-B59A-AF75E19CED3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85B656-EECF-4D17-9E50-D67AC83A6F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ser.vse42.ru/files/P_S560x420q80/Wnone/ui-512766ff024785.89168837.png" TargetMode="External"/><Relationship Id="rId3" Type="http://schemas.openxmlformats.org/officeDocument/2006/relationships/hyperlink" Target="http://ubksg.ru/wp-content/uploads/2013/10/wey3.jpg" TargetMode="External"/><Relationship Id="rId7" Type="http://schemas.openxmlformats.org/officeDocument/2006/relationships/hyperlink" Target="http://s019.radikal.ru/i622/1204/8f/e5f47b85b44d.jpg" TargetMode="External"/><Relationship Id="rId2" Type="http://schemas.openxmlformats.org/officeDocument/2006/relationships/hyperlink" Target="https://image2.monk.com.ua/images/articles/skazochnye-domiki-iz-anglijskoj-provintsii-54-foto_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15499/200418627.a7/0_1299e3_7a486d6_orig.png" TargetMode="External"/><Relationship Id="rId11" Type="http://schemas.openxmlformats.org/officeDocument/2006/relationships/hyperlink" Target="https://www.youtube.com/watch?v=OK1-lthoO80" TargetMode="External"/><Relationship Id="rId5" Type="http://schemas.openxmlformats.org/officeDocument/2006/relationships/hyperlink" Target="https://img-fotki.yandex.ru/get/96803/455745147.22/0_150d7a_504b67fe_XL.png" TargetMode="External"/><Relationship Id="rId10" Type="http://schemas.openxmlformats.org/officeDocument/2006/relationships/hyperlink" Target="https://nz1.ru/uploads/posts/2015-10/1444215814_nhsdtgycpr8.jpg" TargetMode="External"/><Relationship Id="rId4" Type="http://schemas.openxmlformats.org/officeDocument/2006/relationships/hyperlink" Target="https://i02.fotocdn.net/s26/223/public_pin_m/70/2644264414.jpg" TargetMode="External"/><Relationship Id="rId9" Type="http://schemas.openxmlformats.org/officeDocument/2006/relationships/hyperlink" Target="http://900igr.net/datas/literatura/JAsnaja-Poljana-Tolstogo/0031-031-Dom-muzej-L.N.Tolstog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48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32657"/>
            <a:ext cx="8193233" cy="1944215"/>
          </a:xfrm>
        </p:spPr>
        <p:txBody>
          <a:bodyPr/>
          <a:lstStyle/>
          <a:p>
            <a:pPr lvl="0">
              <a:buClr>
                <a:srgbClr val="629DD1"/>
              </a:buClr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haroni" pitchFamily="2" charset="-79"/>
                <a:cs typeface="Aharoni" pitchFamily="2" charset="-79"/>
              </a:rPr>
              <a:t>[ ӕ ] A fat cat lives in the flat.</a:t>
            </a:r>
            <a:endParaRPr lang="ru-RU" sz="4000" dirty="0">
              <a:solidFill>
                <a:prstClr val="black">
                  <a:lumMod val="85000"/>
                  <a:lumOff val="15000"/>
                </a:prstClr>
              </a:solidFill>
              <a:cs typeface="Aharoni" pitchFamily="2" charset="-79"/>
            </a:endParaRPr>
          </a:p>
          <a:p>
            <a:pPr lvl="0">
              <a:buClr>
                <a:srgbClr val="629DD1"/>
              </a:buClr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2" y="1052736"/>
            <a:ext cx="7128792" cy="551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48446"/>
            <a:ext cx="1944216" cy="29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71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1"/>
            <a:ext cx="8208912" cy="2448271"/>
          </a:xfrm>
        </p:spPr>
        <p:txBody>
          <a:bodyPr/>
          <a:lstStyle/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[ </a:t>
            </a:r>
            <a:r>
              <a:rPr lang="en-US" sz="4000" dirty="0" err="1">
                <a:latin typeface="Aharoni" pitchFamily="2" charset="-79"/>
                <a:cs typeface="Aharoni" pitchFamily="2" charset="-79"/>
              </a:rPr>
              <a:t>aʊ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 ] A little mouse lives in the house.</a:t>
            </a:r>
            <a:endParaRPr lang="ru-RU" sz="4000" dirty="0"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7" y="1772815"/>
            <a:ext cx="7312349" cy="4874899"/>
          </a:xfrm>
          <a:prstGeom prst="rect">
            <a:avLst/>
          </a:prstGeom>
        </p:spPr>
      </p:pic>
      <p:pic>
        <p:nvPicPr>
          <p:cNvPr id="8" name="Рисунок 7" descr="https://img-fotki.yandex.ru/get/15499/200418627.a7/0_1299e3_7a486d6_ori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7" y="3947021"/>
            <a:ext cx="2755265" cy="167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3138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3888433" cy="29607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1" y="212513"/>
            <a:ext cx="3840427" cy="28803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209462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3356992"/>
            <a:ext cx="3816424" cy="2862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916832"/>
            <a:ext cx="7927959" cy="2304256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British homes and house museums in Russia.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194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 3 page 96 spotlight 3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60648"/>
            <a:ext cx="8280920" cy="62113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016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 BLANCA" pitchFamily="2" charset="0"/>
              </a:rPr>
              <a:t>Home</a:t>
            </a:r>
            <a:r>
              <a:rPr lang="ru-RU" sz="3600" dirty="0"/>
              <a:t>, </a:t>
            </a:r>
            <a:r>
              <a:rPr lang="en-US" sz="3600" dirty="0">
                <a:latin typeface="AR BLANCA" pitchFamily="2" charset="0"/>
              </a:rPr>
              <a:t>sweet home</a:t>
            </a:r>
            <a:r>
              <a:rPr lang="ru-RU" sz="3600" dirty="0"/>
              <a:t>!</a:t>
            </a:r>
          </a:p>
          <a:p>
            <a:r>
              <a:rPr lang="en-US" sz="3600" dirty="0">
                <a:latin typeface="AR BLANCA" pitchFamily="2" charset="0"/>
              </a:rPr>
              <a:t>A house is made of walls and beams, a home is made of love and dreams.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7" name="Объект 6" descr="https://nz1.ru/uploads/posts/2015-10/1444215814_nhsdtgycpr8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2484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1033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147 (проект «известный в России Дом-музей»)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97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Малюгина Екатерина   Александровна </a:t>
            </a:r>
          </a:p>
          <a:p>
            <a:pPr indent="0">
              <a:buNone/>
            </a:pPr>
            <a:r>
              <a:rPr lang="ru-RU" dirty="0"/>
              <a:t>Учитель английского языка </a:t>
            </a:r>
          </a:p>
          <a:p>
            <a:pPr indent="0">
              <a:buNone/>
            </a:pPr>
            <a:r>
              <a:rPr lang="ru-RU" dirty="0"/>
              <a:t>МБОУ-СОШ № 3 </a:t>
            </a:r>
          </a:p>
          <a:p>
            <a:pPr indent="0">
              <a:buNone/>
            </a:pPr>
            <a:r>
              <a:rPr lang="ru-RU" dirty="0"/>
              <a:t>г. </a:t>
            </a:r>
            <a:r>
              <a:rPr lang="ru-RU" dirty="0" err="1"/>
              <a:t>Клинцы</a:t>
            </a:r>
            <a:r>
              <a:rPr lang="ru-RU" dirty="0"/>
              <a:t>, Брянская область                                                                   2019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997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3"/>
            <a:ext cx="7833193" cy="4209330"/>
          </a:xfrm>
        </p:spPr>
        <p:txBody>
          <a:bodyPr>
            <a:normAutofit/>
          </a:bodyPr>
          <a:lstStyle/>
          <a:p>
            <a:r>
              <a:rPr lang="en-US" sz="1300" u="sng" dirty="0">
                <a:hlinkClick r:id="rId2"/>
              </a:rPr>
              <a:t>https</a:t>
            </a:r>
            <a:r>
              <a:rPr lang="ru-RU" sz="1300" u="sng" dirty="0">
                <a:hlinkClick r:id="rId2"/>
              </a:rPr>
              <a:t>://</a:t>
            </a:r>
            <a:r>
              <a:rPr lang="en-US" sz="1300" u="sng" dirty="0">
                <a:hlinkClick r:id="rId2"/>
              </a:rPr>
              <a:t>image</a:t>
            </a:r>
            <a:r>
              <a:rPr lang="ru-RU" sz="1300" u="sng" dirty="0">
                <a:hlinkClick r:id="rId2"/>
              </a:rPr>
              <a:t>2.</a:t>
            </a:r>
            <a:r>
              <a:rPr lang="en-US" sz="1300" u="sng" dirty="0">
                <a:hlinkClick r:id="rId2"/>
              </a:rPr>
              <a:t>monk</a:t>
            </a:r>
            <a:r>
              <a:rPr lang="ru-RU" sz="1300" u="sng" dirty="0">
                <a:hlinkClick r:id="rId2"/>
              </a:rPr>
              <a:t>.</a:t>
            </a:r>
            <a:r>
              <a:rPr lang="en-US" sz="1300" u="sng" dirty="0">
                <a:hlinkClick r:id="rId2"/>
              </a:rPr>
              <a:t>com</a:t>
            </a:r>
            <a:r>
              <a:rPr lang="ru-RU" sz="1300" u="sng" dirty="0">
                <a:hlinkClick r:id="rId2"/>
              </a:rPr>
              <a:t>.</a:t>
            </a:r>
            <a:r>
              <a:rPr lang="en-US" sz="1300" u="sng" dirty="0" err="1">
                <a:hlinkClick r:id="rId2"/>
              </a:rPr>
              <a:t>ua</a:t>
            </a:r>
            <a:r>
              <a:rPr lang="ru-RU" sz="1300" u="sng" dirty="0">
                <a:hlinkClick r:id="rId2"/>
              </a:rPr>
              <a:t>/</a:t>
            </a:r>
            <a:r>
              <a:rPr lang="en-US" sz="1300" u="sng" dirty="0">
                <a:hlinkClick r:id="rId2"/>
              </a:rPr>
              <a:t>images</a:t>
            </a:r>
            <a:r>
              <a:rPr lang="ru-RU" sz="1300" u="sng" dirty="0">
                <a:hlinkClick r:id="rId2"/>
              </a:rPr>
              <a:t>/</a:t>
            </a:r>
            <a:r>
              <a:rPr lang="en-US" sz="1300" u="sng" dirty="0">
                <a:hlinkClick r:id="rId2"/>
              </a:rPr>
              <a:t>articles</a:t>
            </a:r>
            <a:r>
              <a:rPr lang="ru-RU" sz="1300" u="sng" dirty="0">
                <a:hlinkClick r:id="rId2"/>
              </a:rPr>
              <a:t>/</a:t>
            </a:r>
            <a:r>
              <a:rPr lang="en-US" sz="1300" u="sng" dirty="0" err="1">
                <a:hlinkClick r:id="rId2"/>
              </a:rPr>
              <a:t>skazochnye</a:t>
            </a:r>
            <a:r>
              <a:rPr lang="ru-RU" sz="1300" u="sng" dirty="0">
                <a:hlinkClick r:id="rId2"/>
              </a:rPr>
              <a:t>-</a:t>
            </a:r>
            <a:r>
              <a:rPr lang="en-US" sz="1300" u="sng" dirty="0" err="1">
                <a:hlinkClick r:id="rId2"/>
              </a:rPr>
              <a:t>domiki</a:t>
            </a:r>
            <a:r>
              <a:rPr lang="ru-RU" sz="1300" u="sng" dirty="0">
                <a:hlinkClick r:id="rId2"/>
              </a:rPr>
              <a:t>-</a:t>
            </a:r>
            <a:r>
              <a:rPr lang="en-US" sz="1300" u="sng" dirty="0" err="1">
                <a:hlinkClick r:id="rId2"/>
              </a:rPr>
              <a:t>iz</a:t>
            </a:r>
            <a:r>
              <a:rPr lang="ru-RU" sz="1300" u="sng" dirty="0">
                <a:hlinkClick r:id="rId2"/>
              </a:rPr>
              <a:t>-</a:t>
            </a:r>
            <a:r>
              <a:rPr lang="en-US" sz="1300" u="sng" dirty="0" err="1">
                <a:hlinkClick r:id="rId2"/>
              </a:rPr>
              <a:t>anglijskoj</a:t>
            </a:r>
            <a:r>
              <a:rPr lang="ru-RU" sz="1300" u="sng" dirty="0">
                <a:hlinkClick r:id="rId2"/>
              </a:rPr>
              <a:t>-</a:t>
            </a:r>
            <a:r>
              <a:rPr lang="en-US" sz="1300" u="sng" dirty="0" err="1">
                <a:hlinkClick r:id="rId2"/>
              </a:rPr>
              <a:t>provintsii</a:t>
            </a:r>
            <a:r>
              <a:rPr lang="ru-RU" sz="1300" u="sng" dirty="0">
                <a:hlinkClick r:id="rId2"/>
              </a:rPr>
              <a:t>-54-</a:t>
            </a:r>
            <a:r>
              <a:rPr lang="en-US" sz="1300" u="sng" dirty="0" err="1">
                <a:hlinkClick r:id="rId2"/>
              </a:rPr>
              <a:t>foto</a:t>
            </a:r>
            <a:r>
              <a:rPr lang="ru-RU" sz="1300" u="sng" dirty="0">
                <a:hlinkClick r:id="rId2"/>
              </a:rPr>
              <a:t>_25.</a:t>
            </a:r>
            <a:r>
              <a:rPr lang="en-US" sz="1300" u="sng" dirty="0">
                <a:hlinkClick r:id="rId2"/>
              </a:rPr>
              <a:t>jpg</a:t>
            </a:r>
            <a:endParaRPr lang="ru-RU" sz="1300" dirty="0"/>
          </a:p>
          <a:p>
            <a:r>
              <a:rPr lang="ru-RU" sz="1300" u="sng" dirty="0">
                <a:hlinkClick r:id="rId3"/>
              </a:rPr>
              <a:t>http://</a:t>
            </a:r>
            <a:r>
              <a:rPr lang="ru-RU" sz="1300" u="sng" dirty="0" smtClean="0">
                <a:hlinkClick r:id="rId3"/>
              </a:rPr>
              <a:t>ubksg.ru/wp-content/uploads/2013/10/wey3.jpg</a:t>
            </a:r>
            <a:endParaRPr lang="ru-RU" sz="1300" u="sng" dirty="0" smtClean="0"/>
          </a:p>
          <a:p>
            <a:r>
              <a:rPr lang="ru-RU" sz="1300" u="sng" dirty="0">
                <a:hlinkClick r:id="rId4"/>
              </a:rPr>
              <a:t>https://i02.fotocdn.net/s26/223/public_pin_m/70/2644264414.jpg</a:t>
            </a:r>
            <a:endParaRPr lang="ru-RU" sz="1300" dirty="0"/>
          </a:p>
          <a:p>
            <a:r>
              <a:rPr lang="ru-RU" sz="1300" u="sng" dirty="0">
                <a:hlinkClick r:id="rId5"/>
              </a:rPr>
              <a:t>https://img-fotki.yandex.ru/get/96803/455745147.22/0_150d7a_504b67fe_XL.png</a:t>
            </a:r>
            <a:endParaRPr lang="ru-RU" sz="1300" dirty="0"/>
          </a:p>
          <a:p>
            <a:r>
              <a:rPr lang="ru-RU" sz="1300" u="sng" dirty="0">
                <a:hlinkClick r:id="rId6"/>
              </a:rPr>
              <a:t>https://img-fotki.yandex.ru/get/15499/200418627.a7/0_1299e3_7a486d6_orig.png</a:t>
            </a:r>
            <a:endParaRPr lang="ru-RU" sz="1300" dirty="0"/>
          </a:p>
          <a:p>
            <a:r>
              <a:rPr lang="ru-RU" sz="1300" u="sng" dirty="0">
                <a:hlinkClick r:id="rId7"/>
              </a:rPr>
              <a:t>http://s019.radikal.ru/i622/1204/8f/e5f47b85b44d.jpg</a:t>
            </a:r>
            <a:endParaRPr lang="ru-RU" sz="1300" dirty="0"/>
          </a:p>
          <a:p>
            <a:r>
              <a:rPr lang="ru-RU" sz="1300" dirty="0"/>
              <a:t> </a:t>
            </a:r>
            <a:r>
              <a:rPr lang="ru-RU" sz="1300" u="sng" dirty="0">
                <a:hlinkClick r:id="rId8"/>
              </a:rPr>
              <a:t>http://user.vse42.ru/files/P_S560x420q80/Wnone/ui-512766ff024785.89168837.png</a:t>
            </a:r>
            <a:endParaRPr lang="ru-RU" sz="1300" dirty="0"/>
          </a:p>
          <a:p>
            <a:r>
              <a:rPr lang="ru-RU" sz="1300" dirty="0"/>
              <a:t> </a:t>
            </a:r>
            <a:r>
              <a:rPr lang="ru-RU" sz="1400" u="sng" dirty="0">
                <a:hlinkClick r:id="rId6"/>
              </a:rPr>
              <a:t>https://img-fotki.yandex.ru/get/15499/200418627.a7/0_1299e3_7a486d6_orig.png</a:t>
            </a:r>
            <a:endParaRPr lang="ru-RU" sz="1400" dirty="0"/>
          </a:p>
          <a:p>
            <a:r>
              <a:rPr lang="ru-RU" sz="1400" u="sng" dirty="0">
                <a:hlinkClick r:id="rId9"/>
              </a:rPr>
              <a:t>http://900igr.net/datas/literatura/JAsnaja-Poljana-Tolstogo/0031-031-Dom-muzej-L.N.Tolstogo.jpg</a:t>
            </a:r>
            <a:endParaRPr lang="ru-RU" sz="1400" dirty="0"/>
          </a:p>
          <a:p>
            <a:r>
              <a:rPr lang="ru-RU" sz="1400" u="sng" dirty="0">
                <a:hlinkClick r:id="rId10"/>
              </a:rPr>
              <a:t>https://nz1.ru/uploads/posts/2015-10/1444215814_nhsdtgycpr8.jpg</a:t>
            </a:r>
            <a:endParaRPr lang="ru-RU" sz="1400" dirty="0"/>
          </a:p>
          <a:p>
            <a:r>
              <a:rPr lang="en-US" sz="1300" dirty="0">
                <a:hlinkClick r:id="rId11"/>
              </a:rPr>
              <a:t>https://</a:t>
            </a:r>
            <a:r>
              <a:rPr lang="en-US" sz="1300" dirty="0" smtClean="0">
                <a:hlinkClick r:id="rId11"/>
              </a:rPr>
              <a:t>www.youtube.com/watch?v=OK1-lthoO80</a:t>
            </a:r>
            <a:endParaRPr lang="en-US" sz="1300" dirty="0" smtClean="0"/>
          </a:p>
          <a:p>
            <a:endParaRPr lang="ru-RU" sz="13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069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124</Words>
  <Application>Microsoft Office PowerPoint</Application>
  <PresentationFormat>Экран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Презентация PowerPoint</vt:lpstr>
      <vt:lpstr>Презентация PowerPoint</vt:lpstr>
      <vt:lpstr>Презентация PowerPoint</vt:lpstr>
      <vt:lpstr>British homes and house museums in Russia. </vt:lpstr>
      <vt:lpstr>Презентация PowerPoint</vt:lpstr>
      <vt:lpstr>Презентация PowerPoint</vt:lpstr>
      <vt:lpstr>At home:</vt:lpstr>
      <vt:lpstr>Подготовила: </vt:lpstr>
      <vt:lpstr>Ресурсы: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DNS</cp:lastModifiedBy>
  <cp:revision>6</cp:revision>
  <dcterms:created xsi:type="dcterms:W3CDTF">2019-02-08T19:18:54Z</dcterms:created>
  <dcterms:modified xsi:type="dcterms:W3CDTF">2020-04-20T13:13:07Z</dcterms:modified>
</cp:coreProperties>
</file>