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Montserrat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8" autoAdjust="0"/>
    <p:restoredTop sz="95380" autoAdjust="0"/>
  </p:normalViewPr>
  <p:slideViewPr>
    <p:cSldViewPr>
      <p:cViewPr>
        <p:scale>
          <a:sx n="100" d="100"/>
          <a:sy n="100" d="100"/>
        </p:scale>
        <p:origin x="1068" y="642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17.08.2023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17.08.2023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xmlns="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Roboto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School</cp:lastModifiedBy>
  <cp:revision>460</cp:revision>
  <cp:lastPrinted>2022-05-06T07:48:22Z</cp:lastPrinted>
  <dcterms:created xsi:type="dcterms:W3CDTF">2006-08-16T00:00:00Z</dcterms:created>
  <dcterms:modified xsi:type="dcterms:W3CDTF">2023-08-17T05:27:28Z</dcterms:modified>
  <dc:identifier>DAEwuR-fI4k</dc:identifier>
</cp:coreProperties>
</file>